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g"/>
  <Default Extension="png" ContentType="image/png"/>
  <Default Extension="bmp" ContentType="image/bmp"/>
  <Default Extension="gif" ContentType="image/gif"/>
  <Default Extension="tif" ContentType="image/tif"/>
  <Default Extension="pdf" ContentType="application/pdf"/>
  <Default Extension="mov" ContentType="application/movie"/>
  <Default Extension="vml" ContentType="application/vnd.openxmlformats-officedocument.vmlDrawing"/>
  <Default Extension="xlsx" ContentType="application/vnd.openxmlformats-officedocument.spreadsheetml.shee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media/image1.jpeg" ContentType="image/jpeg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ldMasterIdLst>
    <p:sldMasterId id="2147483648" r:id="rId5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  <p:sldId id="261" r:id="rId13"/>
    <p:sldId id="262" r:id="rId14"/>
    <p:sldId id="263" r:id="rId15"/>
    <p:sldId id="264" r:id="rId16"/>
    <p:sldId id="265" r:id="rId17"/>
    <p:sldId id="266" r:id="rId18"/>
    <p:sldId id="267" r:id="rId19"/>
    <p:sldId id="268" r:id="rId20"/>
    <p:sldId id="269" r:id="rId21"/>
    <p:sldId id="270" r:id="rId22"/>
    <p:sldId id="271" r:id="rId23"/>
    <p:sldId id="272" r:id="rId24"/>
    <p:sldId id="273" r:id="rId25"/>
    <p:sldId id="274" r:id="rId26"/>
    <p:sldId id="275" r:id="rId27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FFFFFF"/>
        </a:solidFill>
        <a:effectLst/>
        <a:uFillTx/>
        <a:latin typeface="+mn-lt"/>
        <a:ea typeface="+mn-ea"/>
        <a:cs typeface="+mn-cs"/>
        <a:sym typeface="Helvetica Neue"/>
      </a:defRPr>
    </a:lvl1pPr>
    <a:lvl2pPr marL="0" marR="0" indent="4572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FFFFFF"/>
        </a:solidFill>
        <a:effectLst/>
        <a:uFillTx/>
        <a:latin typeface="+mn-lt"/>
        <a:ea typeface="+mn-ea"/>
        <a:cs typeface="+mn-cs"/>
        <a:sym typeface="Helvetica Neue"/>
      </a:defRPr>
    </a:lvl2pPr>
    <a:lvl3pPr marL="0" marR="0" indent="9144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FFFFFF"/>
        </a:solidFill>
        <a:effectLst/>
        <a:uFillTx/>
        <a:latin typeface="+mn-lt"/>
        <a:ea typeface="+mn-ea"/>
        <a:cs typeface="+mn-cs"/>
        <a:sym typeface="Helvetica Neue"/>
      </a:defRPr>
    </a:lvl3pPr>
    <a:lvl4pPr marL="0" marR="0" indent="13716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FFFFFF"/>
        </a:solidFill>
        <a:effectLst/>
        <a:uFillTx/>
        <a:latin typeface="+mn-lt"/>
        <a:ea typeface="+mn-ea"/>
        <a:cs typeface="+mn-cs"/>
        <a:sym typeface="Helvetica Neue"/>
      </a:defRPr>
    </a:lvl4pPr>
    <a:lvl5pPr marL="0" marR="0" indent="18288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FFFFFF"/>
        </a:solidFill>
        <a:effectLst/>
        <a:uFillTx/>
        <a:latin typeface="+mn-lt"/>
        <a:ea typeface="+mn-ea"/>
        <a:cs typeface="+mn-cs"/>
        <a:sym typeface="Helvetica Neue"/>
      </a:defRPr>
    </a:lvl5pPr>
    <a:lvl6pPr marL="0" marR="0" indent="22860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FFFFFF"/>
        </a:solidFill>
        <a:effectLst/>
        <a:uFillTx/>
        <a:latin typeface="+mn-lt"/>
        <a:ea typeface="+mn-ea"/>
        <a:cs typeface="+mn-cs"/>
        <a:sym typeface="Helvetica Neue"/>
      </a:defRPr>
    </a:lvl6pPr>
    <a:lvl7pPr marL="0" marR="0" indent="27432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FFFFFF"/>
        </a:solidFill>
        <a:effectLst/>
        <a:uFillTx/>
        <a:latin typeface="+mn-lt"/>
        <a:ea typeface="+mn-ea"/>
        <a:cs typeface="+mn-cs"/>
        <a:sym typeface="Helvetica Neue"/>
      </a:defRPr>
    </a:lvl7pPr>
    <a:lvl8pPr marL="0" marR="0" indent="32004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FFFFFF"/>
        </a:solidFill>
        <a:effectLst/>
        <a:uFillTx/>
        <a:latin typeface="+mn-lt"/>
        <a:ea typeface="+mn-ea"/>
        <a:cs typeface="+mn-cs"/>
        <a:sym typeface="Helvetica Neue"/>
      </a:defRPr>
    </a:lvl8pPr>
    <a:lvl9pPr marL="0" marR="0" indent="36576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FFFFFF"/>
        </a:solidFill>
        <a:effectLst/>
        <a:uFillTx/>
        <a:latin typeface="+mn-lt"/>
        <a:ea typeface="+mn-ea"/>
        <a:cs typeface="+mn-cs"/>
        <a:sym typeface="Helvetica Neue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4C3C2611-4C71-4FC5-86AE-919BDF0F9419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747676">
              <a:alpha val="63790"/>
            </a:srgbClr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381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381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381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firstRow>
  </a:tblStyle>
  <a:tblStyle styleId="{C7B018BB-80A7-4F77-B60F-C8B233D01FF8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A9A9A9"/>
              </a:solidFill>
              <a:prstDash val="solid"/>
              <a:miter lim="400000"/>
            </a:ln>
          </a:left>
          <a:right>
            <a:ln w="12700" cap="flat">
              <a:solidFill>
                <a:srgbClr val="A9A9A9"/>
              </a:solidFill>
              <a:prstDash val="solid"/>
              <a:miter lim="400000"/>
            </a:ln>
          </a:right>
          <a:top>
            <a:ln w="12700" cap="flat">
              <a:solidFill>
                <a:srgbClr val="A9A9A9"/>
              </a:solidFill>
              <a:prstDash val="solid"/>
              <a:miter lim="400000"/>
            </a:ln>
          </a:top>
          <a:bottom>
            <a:ln w="12700" cap="flat">
              <a:solidFill>
                <a:srgbClr val="A9A9A9"/>
              </a:solidFill>
              <a:prstDash val="solid"/>
              <a:miter lim="400000"/>
            </a:ln>
          </a:bottom>
          <a:insideH>
            <a:ln w="12700" cap="flat">
              <a:solidFill>
                <a:srgbClr val="A9A9A9"/>
              </a:solidFill>
              <a:prstDash val="solid"/>
              <a:miter lim="400000"/>
            </a:ln>
          </a:insideH>
          <a:insideV>
            <a:ln w="12700" cap="flat">
              <a:solidFill>
                <a:srgbClr val="A9A9A9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747676">
              <a:alpha val="64000"/>
            </a:srgbClr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A9A9A9"/>
              </a:solidFill>
              <a:prstDash val="solid"/>
              <a:miter lim="400000"/>
            </a:ln>
          </a:left>
          <a:right>
            <a:ln w="254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A9A9A9"/>
              </a:solidFill>
              <a:prstDash val="solid"/>
              <a:miter lim="400000"/>
            </a:ln>
          </a:top>
          <a:bottom>
            <a:ln w="12700" cap="flat">
              <a:solidFill>
                <a:srgbClr val="A9A9A9"/>
              </a:solidFill>
              <a:prstDash val="solid"/>
              <a:miter lim="400000"/>
            </a:ln>
          </a:bottom>
          <a:insideH>
            <a:ln w="12700" cap="flat">
              <a:solidFill>
                <a:srgbClr val="A9A9A9"/>
              </a:solidFill>
              <a:prstDash val="solid"/>
              <a:miter lim="400000"/>
            </a:ln>
          </a:insideH>
          <a:insideV>
            <a:ln w="12700" cap="flat">
              <a:solidFill>
                <a:srgbClr val="A9A9A9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A9A9A9"/>
              </a:solidFill>
              <a:prstDash val="solid"/>
              <a:miter lim="400000"/>
            </a:ln>
          </a:left>
          <a:right>
            <a:ln w="12700" cap="flat">
              <a:solidFill>
                <a:srgbClr val="A9A9A9"/>
              </a:solidFill>
              <a:prstDash val="solid"/>
              <a:miter lim="400000"/>
            </a:ln>
          </a:right>
          <a:top>
            <a:ln w="38100" cap="flat">
              <a:solidFill>
                <a:schemeClr val="accent1">
                  <a:lumOff val="13543"/>
                </a:schemeClr>
              </a:solidFill>
              <a:prstDash val="solid"/>
              <a:miter lim="400000"/>
            </a:ln>
          </a:top>
          <a:bottom>
            <a:ln w="12700" cap="flat">
              <a:solidFill>
                <a:srgbClr val="A9A9A9"/>
              </a:solidFill>
              <a:prstDash val="solid"/>
              <a:miter lim="400000"/>
            </a:ln>
          </a:bottom>
          <a:insideH>
            <a:ln w="12700" cap="flat">
              <a:solidFill>
                <a:srgbClr val="A9A9A9"/>
              </a:solidFill>
              <a:prstDash val="solid"/>
              <a:miter lim="400000"/>
            </a:ln>
          </a:insideH>
          <a:insideV>
            <a:ln w="12700" cap="flat">
              <a:solidFill>
                <a:srgbClr val="A9A9A9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A9A9A9"/>
              </a:solidFill>
              <a:prstDash val="solid"/>
              <a:miter lim="400000"/>
            </a:ln>
          </a:left>
          <a:right>
            <a:ln w="12700" cap="flat">
              <a:solidFill>
                <a:srgbClr val="A9A9A9"/>
              </a:solidFill>
              <a:prstDash val="solid"/>
              <a:miter lim="400000"/>
            </a:ln>
          </a:right>
          <a:top>
            <a:ln w="12700" cap="flat">
              <a:solidFill>
                <a:srgbClr val="A9A9A9"/>
              </a:solidFill>
              <a:prstDash val="solid"/>
              <a:miter lim="400000"/>
            </a:ln>
          </a:top>
          <a:bottom>
            <a:ln w="12700" cap="flat">
              <a:solidFill>
                <a:srgbClr val="A9A9A9"/>
              </a:solidFill>
              <a:prstDash val="solid"/>
              <a:miter lim="400000"/>
            </a:ln>
          </a:bottom>
          <a:insideH>
            <a:ln w="12700" cap="flat">
              <a:solidFill>
                <a:srgbClr val="A9A9A9"/>
              </a:solidFill>
              <a:prstDash val="solid"/>
              <a:miter lim="400000"/>
            </a:ln>
          </a:insideH>
          <a:insideV>
            <a:ln w="12700" cap="flat">
              <a:solidFill>
                <a:srgbClr val="A9A9A9"/>
              </a:solidFill>
              <a:prstDash val="solid"/>
              <a:miter lim="400000"/>
            </a:ln>
          </a:insideV>
        </a:tcBdr>
        <a:fill>
          <a:solidFill>
            <a:srgbClr val="014D80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747676">
              <a:alpha val="63790"/>
            </a:srgbClr>
          </a:solidFill>
        </a:fill>
      </a:tcStyle>
    </a:band2H>
    <a:firstCol>
      <a:tcTxStyle b="off" i="off">
        <a:font>
          <a:latin typeface="Helvetica Neue Medium"/>
          <a:ea typeface="Helvetica Neue Medium"/>
          <a:cs typeface="Helvetica Neue Medium"/>
        </a:font>
        <a:srgbClr val="FFFFFF"/>
      </a:tcTxStyle>
      <a:tcStyle>
        <a:tcBdr>
          <a:left>
            <a:ln w="12700" cap="flat">
              <a:solidFill>
                <a:srgbClr val="A9A9A9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009D00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38100" cap="flat">
              <a:solidFill>
                <a:srgbClr val="61D836"/>
              </a:solidFill>
              <a:prstDash val="solid"/>
              <a:miter lim="400000"/>
            </a:ln>
          </a:top>
          <a:bottom>
            <a:ln w="12700" cap="flat">
              <a:solidFill>
                <a:srgbClr val="A9A9A9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ff" i="off">
        <a:font>
          <a:latin typeface="Helvetica Neue Medium"/>
          <a:ea typeface="Helvetica Neue Medium"/>
          <a:cs typeface="Helvetica Neue Medium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A9A9A9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027002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A9A9A9"/>
              </a:solidFill>
              <a:prstDash val="solid"/>
              <a:miter lim="400000"/>
            </a:ln>
          </a:left>
          <a:right>
            <a:ln w="12700" cap="flat">
              <a:solidFill>
                <a:srgbClr val="A9A9A9"/>
              </a:solidFill>
              <a:prstDash val="solid"/>
              <a:miter lim="400000"/>
            </a:ln>
          </a:right>
          <a:top>
            <a:ln w="12700" cap="flat">
              <a:solidFill>
                <a:srgbClr val="A9A9A9"/>
              </a:solidFill>
              <a:prstDash val="solid"/>
              <a:miter lim="400000"/>
            </a:ln>
          </a:top>
          <a:bottom>
            <a:ln w="12700" cap="flat">
              <a:solidFill>
                <a:srgbClr val="A9A9A9"/>
              </a:solidFill>
              <a:prstDash val="solid"/>
              <a:miter lim="400000"/>
            </a:ln>
          </a:bottom>
          <a:insideH>
            <a:ln w="12700" cap="flat">
              <a:solidFill>
                <a:srgbClr val="A9A9A9"/>
              </a:solidFill>
              <a:prstDash val="solid"/>
              <a:miter lim="400000"/>
            </a:ln>
          </a:insideH>
          <a:insideV>
            <a:ln w="12700" cap="flat">
              <a:solidFill>
                <a:srgbClr val="A9A9A9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747676">
              <a:alpha val="63790"/>
            </a:srgbClr>
          </a:solidFill>
        </a:fill>
      </a:tcStyle>
    </a:band2H>
    <a:firstCol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E3E5E8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chemeClr val="accent4">
              <a:hueOff val="-613784"/>
              <a:lumOff val="1275"/>
            </a:schemeClr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A9A9A9"/>
              </a:solidFill>
              <a:prstDash val="solid"/>
              <a:miter lim="400000"/>
            </a:ln>
          </a:left>
          <a:right>
            <a:ln w="12700" cap="flat">
              <a:solidFill>
                <a:srgbClr val="A9A9A9"/>
              </a:solidFill>
              <a:prstDash val="solid"/>
              <a:miter lim="400000"/>
            </a:ln>
          </a:right>
          <a:top>
            <a:ln w="38100" cap="flat">
              <a:solidFill>
                <a:schemeClr val="accent4">
                  <a:hueOff val="-613784"/>
                  <a:lumOff val="1275"/>
                </a:schemeClr>
              </a:solidFill>
              <a:prstDash val="solid"/>
              <a:miter lim="400000"/>
            </a:ln>
          </a:top>
          <a:bottom>
            <a:ln w="12700" cap="flat">
              <a:solidFill>
                <a:srgbClr val="E3E5E8"/>
              </a:solidFill>
              <a:prstDash val="solid"/>
              <a:miter lim="400000"/>
            </a:ln>
          </a:bottom>
          <a:insideH>
            <a:ln w="12700" cap="flat">
              <a:solidFill>
                <a:srgbClr val="A9A9A9"/>
              </a:solidFill>
              <a:prstDash val="solid"/>
              <a:miter lim="400000"/>
            </a:ln>
          </a:insideH>
          <a:insideV>
            <a:ln w="12700" cap="flat">
              <a:solidFill>
                <a:srgbClr val="A9A9A9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E3E5E8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FF5300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C0C0C0"/>
              </a:solidFill>
              <a:prstDash val="solid"/>
              <a:miter lim="400000"/>
            </a:ln>
          </a:left>
          <a:right>
            <a:ln w="12700" cap="flat">
              <a:solidFill>
                <a:srgbClr val="C0C0C0"/>
              </a:solidFill>
              <a:prstDash val="solid"/>
              <a:miter lim="400000"/>
            </a:ln>
          </a:right>
          <a:top>
            <a:ln w="12700" cap="flat">
              <a:solidFill>
                <a:srgbClr val="C0C0C0"/>
              </a:solidFill>
              <a:prstDash val="solid"/>
              <a:miter lim="400000"/>
            </a:ln>
          </a:top>
          <a:bottom>
            <a:ln w="12700" cap="flat">
              <a:solidFill>
                <a:srgbClr val="C0C0C0"/>
              </a:solidFill>
              <a:prstDash val="solid"/>
              <a:miter lim="400000"/>
            </a:ln>
          </a:bottom>
          <a:insideH>
            <a:ln w="12700" cap="flat">
              <a:solidFill>
                <a:srgbClr val="C0C0C0"/>
              </a:solidFill>
              <a:prstDash val="solid"/>
              <a:miter lim="400000"/>
            </a:ln>
          </a:insideH>
          <a:insideV>
            <a:ln w="12700" cap="flat">
              <a:solidFill>
                <a:srgbClr val="C0C0C0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747676">
              <a:alpha val="63790"/>
            </a:srgbClr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C0C0C0"/>
              </a:solidFill>
              <a:prstDash val="solid"/>
              <a:miter lim="400000"/>
            </a:ln>
          </a:right>
          <a:top>
            <a:ln w="12700" cap="flat">
              <a:solidFill>
                <a:srgbClr val="C0C0C0"/>
              </a:solidFill>
              <a:prstDash val="solid"/>
              <a:miter lim="400000"/>
            </a:ln>
          </a:top>
          <a:bottom>
            <a:ln w="12700" cap="flat">
              <a:solidFill>
                <a:srgbClr val="C0C0C0"/>
              </a:solidFill>
              <a:prstDash val="solid"/>
              <a:miter lim="400000"/>
            </a:ln>
          </a:bottom>
          <a:insideH>
            <a:ln w="12700" cap="flat">
              <a:solidFill>
                <a:srgbClr val="C0C0C0"/>
              </a:solidFill>
              <a:prstDash val="solid"/>
              <a:miter lim="400000"/>
            </a:ln>
          </a:insideH>
          <a:insideV>
            <a:ln w="12700" cap="flat">
              <a:solidFill>
                <a:srgbClr val="C0C0C0"/>
              </a:solidFill>
              <a:prstDash val="solid"/>
              <a:miter lim="400000"/>
            </a:ln>
          </a:insideV>
        </a:tcBdr>
        <a:fill>
          <a:solidFill>
            <a:srgbClr val="98195F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A9A9A9"/>
              </a:solidFill>
              <a:prstDash val="solid"/>
              <a:miter lim="400000"/>
            </a:ln>
          </a:left>
          <a:right>
            <a:ln w="12700" cap="flat">
              <a:solidFill>
                <a:srgbClr val="A9A9A9"/>
              </a:solidFill>
              <a:prstDash val="solid"/>
              <a:miter lim="400000"/>
            </a:ln>
          </a:right>
          <a:top>
            <a:ln w="38100" cap="flat">
              <a:solidFill>
                <a:schemeClr val="accent6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9A9A9"/>
              </a:solidFill>
              <a:prstDash val="solid"/>
              <a:miter lim="400000"/>
            </a:ln>
          </a:insideH>
          <a:insideV>
            <a:ln w="12700" cap="flat">
              <a:solidFill>
                <a:srgbClr val="A9A9A9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C0C0C0"/>
              </a:solidFill>
              <a:prstDash val="solid"/>
              <a:miter lim="400000"/>
            </a:ln>
          </a:left>
          <a:right>
            <a:ln w="12700" cap="flat">
              <a:solidFill>
                <a:srgbClr val="C0C0C0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C0C0C0"/>
              </a:solidFill>
              <a:prstDash val="solid"/>
              <a:miter lim="400000"/>
            </a:ln>
          </a:bottom>
          <a:insideH>
            <a:ln w="12700" cap="flat">
              <a:solidFill>
                <a:srgbClr val="C0C0C0"/>
              </a:solidFill>
              <a:prstDash val="solid"/>
              <a:miter lim="400000"/>
            </a:ln>
          </a:insideH>
          <a:insideV>
            <a:ln w="12700" cap="flat">
              <a:solidFill>
                <a:srgbClr val="C0C0C0"/>
              </a:solidFill>
              <a:prstDash val="solid"/>
              <a:miter lim="400000"/>
            </a:ln>
          </a:insideV>
        </a:tcBdr>
        <a:fill>
          <a:solidFill>
            <a:srgbClr val="650E48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747676">
              <a:alpha val="64000"/>
            </a:srgbClr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A9A9A9"/>
              </a:solidFill>
              <a:prstDash val="solid"/>
              <a:miter lim="400000"/>
            </a:ln>
          </a:left>
          <a:right>
            <a:ln w="381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262727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381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A9A9A9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A9A9A9"/>
              </a:solidFill>
              <a:prstDash val="solid"/>
              <a:miter lim="400000"/>
            </a:ln>
          </a:top>
          <a:bottom>
            <a:ln w="381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42424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Comments="1"/>
</file>

<file path=ppt/_rels/presentation.xml.rels><?xml version="1.0" encoding="UTF-8"?>
<Relationships xmlns="http://schemas.openxmlformats.org/package/2006/relationships"><Relationship Id="rId1" Type="http://schemas.openxmlformats.org/officeDocument/2006/relationships/presProps" Target="presProps.xml"/><Relationship Id="rId2" Type="http://schemas.openxmlformats.org/officeDocument/2006/relationships/viewProps" Target="viewProps.xml"/><Relationship Id="rId3" Type="http://schemas.openxmlformats.org/officeDocument/2006/relationships/commentAuthors" Target="commentAuthor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9" Type="http://schemas.openxmlformats.org/officeDocument/2006/relationships/slide" Target="slides/slide2.xml"/><Relationship Id="rId10" Type="http://schemas.openxmlformats.org/officeDocument/2006/relationships/slide" Target="slides/slide3.xml"/><Relationship Id="rId11" Type="http://schemas.openxmlformats.org/officeDocument/2006/relationships/slide" Target="slides/slide4.xml"/><Relationship Id="rId12" Type="http://schemas.openxmlformats.org/officeDocument/2006/relationships/slide" Target="slides/slide5.xml"/><Relationship Id="rId13" Type="http://schemas.openxmlformats.org/officeDocument/2006/relationships/slide" Target="slides/slide6.xml"/><Relationship Id="rId14" Type="http://schemas.openxmlformats.org/officeDocument/2006/relationships/slide" Target="slides/slide7.xml"/><Relationship Id="rId15" Type="http://schemas.openxmlformats.org/officeDocument/2006/relationships/slide" Target="slides/slide8.xml"/><Relationship Id="rId16" Type="http://schemas.openxmlformats.org/officeDocument/2006/relationships/slide" Target="slides/slide9.xml"/><Relationship Id="rId17" Type="http://schemas.openxmlformats.org/officeDocument/2006/relationships/slide" Target="slides/slide10.xml"/><Relationship Id="rId18" Type="http://schemas.openxmlformats.org/officeDocument/2006/relationships/slide" Target="slides/slide11.xml"/><Relationship Id="rId19" Type="http://schemas.openxmlformats.org/officeDocument/2006/relationships/slide" Target="slides/slide12.xml"/><Relationship Id="rId20" Type="http://schemas.openxmlformats.org/officeDocument/2006/relationships/slide" Target="slides/slide13.xml"/><Relationship Id="rId21" Type="http://schemas.openxmlformats.org/officeDocument/2006/relationships/slide" Target="slides/slide14.xml"/><Relationship Id="rId22" Type="http://schemas.openxmlformats.org/officeDocument/2006/relationships/slide" Target="slides/slide15.xml"/><Relationship Id="rId23" Type="http://schemas.openxmlformats.org/officeDocument/2006/relationships/slide" Target="slides/slide16.xml"/><Relationship Id="rId24" Type="http://schemas.openxmlformats.org/officeDocument/2006/relationships/slide" Target="slides/slide17.xml"/><Relationship Id="rId25" Type="http://schemas.openxmlformats.org/officeDocument/2006/relationships/slide" Target="slides/slide18.xml"/><Relationship Id="rId26" Type="http://schemas.openxmlformats.org/officeDocument/2006/relationships/slide" Target="slides/slide19.xml"/><Relationship Id="rId27" Type="http://schemas.openxmlformats.org/officeDocument/2006/relationships/slide" Target="slides/slide20.xml"/></Relationships>

</file>

<file path=ppt/notesMasters/_rels/notesMaster1.xml.rels><?xml version="1.0" encoding="UTF-8"?>
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Shape 148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49" name="Shape 149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1pPr>
    <a:lvl2pPr indent="2286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2pPr>
    <a:lvl3pPr indent="4572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3pPr>
    <a:lvl4pPr indent="6858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4pPr>
    <a:lvl5pPr indent="9144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5pPr>
    <a:lvl6pPr indent="11430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6pPr>
    <a:lvl7pPr indent="13716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7pPr>
    <a:lvl8pPr indent="16002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8pPr>
    <a:lvl9pPr indent="18288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9pPr>
  </p:notesStyle>
</p:notesMaster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
</file>

<file path=ppt/slideLayouts/_rels/slideLayout1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itle" showMasterSp="1" showMasterPhAnim="1">
  <p:cSld name="Title">
    <p:bg>
      <p:bgPr>
        <a:blipFill rotWithShape="1">
          <a:blip r:embed="rId2"/>
          <a:srcRect l="0" t="0" r="0" b="0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Author and Date"/>
          <p:cNvSpPr txBox="1"/>
          <p:nvPr>
            <p:ph type="body" sz="quarter" idx="21" hasCustomPrompt="1"/>
          </p:nvPr>
        </p:nvSpPr>
        <p:spPr>
          <a:xfrm>
            <a:off x="1206498" y="11839048"/>
            <a:ext cx="21971003" cy="636979"/>
          </a:xfrm>
          <a:prstGeom prst="rect">
            <a:avLst/>
          </a:prstGeom>
        </p:spPr>
        <p:txBody>
          <a:bodyPr lIns="45719" tIns="45719" rIns="45719" bIns="45719" anchor="b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3600"/>
            </a:lvl1pPr>
          </a:lstStyle>
          <a:p>
            <a:pPr/>
            <a:r>
              <a:t>Author and Date</a:t>
            </a:r>
          </a:p>
        </p:txBody>
      </p:sp>
      <p:sp>
        <p:nvSpPr>
          <p:cNvPr id="12" name="Presentation Title"/>
          <p:cNvSpPr txBox="1"/>
          <p:nvPr>
            <p:ph type="title" hasCustomPrompt="1"/>
          </p:nvPr>
        </p:nvSpPr>
        <p:spPr>
          <a:xfrm>
            <a:off x="1206496" y="2574991"/>
            <a:ext cx="21971004" cy="4648201"/>
          </a:xfrm>
          <a:prstGeom prst="rect">
            <a:avLst/>
          </a:prstGeom>
        </p:spPr>
        <p:txBody>
          <a:bodyPr anchor="b"/>
          <a:lstStyle>
            <a:lvl1pPr>
              <a:defRPr spc="-232" sz="11600"/>
            </a:lvl1pPr>
          </a:lstStyle>
          <a:p>
            <a:pPr/>
            <a:r>
              <a:t>Presentation Title</a:t>
            </a:r>
          </a:p>
        </p:txBody>
      </p:sp>
      <p:sp>
        <p:nvSpPr>
          <p:cNvPr id="13" name="Body Level One…"/>
          <p:cNvSpPr txBox="1"/>
          <p:nvPr>
            <p:ph type="body" sz="quarter" idx="1" hasCustomPrompt="1"/>
          </p:nvPr>
        </p:nvSpPr>
        <p:spPr>
          <a:xfrm>
            <a:off x="1206500" y="7196865"/>
            <a:ext cx="21971000" cy="1905001"/>
          </a:xfrm>
          <a:prstGeom prst="rect">
            <a:avLst/>
          </a:prstGeom>
        </p:spPr>
        <p:txBody>
          <a:bodyPr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1pPr>
            <a:lvl2pPr marL="0" indent="45720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2pPr>
            <a:lvl3pPr marL="0" indent="91440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3pPr>
            <a:lvl4pPr marL="0" indent="137160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4pPr>
            <a:lvl5pPr marL="0" indent="182880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5pPr>
          </a:lstStyle>
          <a:p>
            <a:pPr/>
            <a:r>
              <a:t>Presentation Subtitle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14" name="Slide Number"/>
          <p:cNvSpPr txBox="1"/>
          <p:nvPr>
            <p:ph type="sldNum" sz="quarter" idx="2"/>
          </p:nvPr>
        </p:nvSpPr>
        <p:spPr>
          <a:xfrm>
            <a:off x="12007748" y="13080999"/>
            <a:ext cx="368504" cy="374600"/>
          </a:xfrm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Statement">
    <p:bg>
      <p:bgPr>
        <a:blipFill rotWithShape="1">
          <a:blip r:embed="rId2"/>
          <a:srcRect l="0" t="0" r="0" b="0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Body Level One…"/>
          <p:cNvSpPr txBox="1"/>
          <p:nvPr>
            <p:ph type="body" sz="half" idx="1" hasCustomPrompt="1"/>
          </p:nvPr>
        </p:nvSpPr>
        <p:spPr>
          <a:xfrm>
            <a:off x="1206500" y="4920843"/>
            <a:ext cx="21971000" cy="3874314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80000"/>
              </a:lnSpc>
              <a:spcBef>
                <a:spcPts val="0"/>
              </a:spcBef>
              <a:buSzTx/>
              <a:buNone/>
              <a:defRPr spc="-232" sz="116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1pPr>
            <a:lvl2pPr marL="0" indent="457200" algn="ctr">
              <a:lnSpc>
                <a:spcPct val="80000"/>
              </a:lnSpc>
              <a:spcBef>
                <a:spcPts val="0"/>
              </a:spcBef>
              <a:buSzTx/>
              <a:buNone/>
              <a:defRPr spc="-232" sz="116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2pPr>
            <a:lvl3pPr marL="0" indent="914400" algn="ctr">
              <a:lnSpc>
                <a:spcPct val="80000"/>
              </a:lnSpc>
              <a:spcBef>
                <a:spcPts val="0"/>
              </a:spcBef>
              <a:buSzTx/>
              <a:buNone/>
              <a:defRPr spc="-232" sz="116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3pPr>
            <a:lvl4pPr marL="0" indent="1371600" algn="ctr">
              <a:lnSpc>
                <a:spcPct val="80000"/>
              </a:lnSpc>
              <a:spcBef>
                <a:spcPts val="0"/>
              </a:spcBef>
              <a:buSzTx/>
              <a:buNone/>
              <a:defRPr spc="-232" sz="116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4pPr>
            <a:lvl5pPr marL="0" indent="1828800" algn="ctr">
              <a:lnSpc>
                <a:spcPct val="80000"/>
              </a:lnSpc>
              <a:spcBef>
                <a:spcPts val="0"/>
              </a:spcBef>
              <a:buSzTx/>
              <a:buNone/>
              <a:defRPr spc="-232" sz="116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5pPr>
          </a:lstStyle>
          <a:p>
            <a:pPr/>
            <a:r>
              <a:t>Statement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99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Big Fact">
    <p:bg>
      <p:bgPr>
        <a:blipFill rotWithShape="1">
          <a:blip r:embed="rId2"/>
          <a:srcRect l="0" t="0" r="0" b="0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Fact information"/>
          <p:cNvSpPr txBox="1"/>
          <p:nvPr>
            <p:ph type="body" sz="quarter" idx="21" hasCustomPrompt="1"/>
          </p:nvPr>
        </p:nvSpPr>
        <p:spPr>
          <a:xfrm>
            <a:off x="1206500" y="8262180"/>
            <a:ext cx="21971000" cy="93478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algn="ctr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1pPr>
          </a:lstStyle>
          <a:p>
            <a:pPr/>
            <a:r>
              <a:t>Fact information</a:t>
            </a:r>
          </a:p>
        </p:txBody>
      </p:sp>
      <p:sp>
        <p:nvSpPr>
          <p:cNvPr id="107" name="Body Level One…"/>
          <p:cNvSpPr txBox="1"/>
          <p:nvPr>
            <p:ph type="body" idx="1" hasCustomPrompt="1"/>
          </p:nvPr>
        </p:nvSpPr>
        <p:spPr>
          <a:xfrm>
            <a:off x="1206500" y="935258"/>
            <a:ext cx="21971000" cy="7359063"/>
          </a:xfrm>
          <a:prstGeom prst="rect">
            <a:avLst/>
          </a:prstGeom>
        </p:spPr>
        <p:txBody>
          <a:bodyPr anchor="b"/>
          <a:lstStyle>
            <a:lvl1pPr marL="0" indent="0" algn="ctr">
              <a:lnSpc>
                <a:spcPct val="80000"/>
              </a:lnSpc>
              <a:spcBef>
                <a:spcPts val="0"/>
              </a:spcBef>
              <a:buSzTx/>
              <a:buNone/>
              <a:defRPr b="1" spc="-250" sz="25000"/>
            </a:lvl1pPr>
            <a:lvl2pPr marL="0" indent="457200" algn="ctr">
              <a:lnSpc>
                <a:spcPct val="80000"/>
              </a:lnSpc>
              <a:spcBef>
                <a:spcPts val="0"/>
              </a:spcBef>
              <a:buSzTx/>
              <a:buNone/>
              <a:defRPr b="1" spc="-250" sz="25000"/>
            </a:lvl2pPr>
            <a:lvl3pPr marL="0" indent="914400" algn="ctr">
              <a:lnSpc>
                <a:spcPct val="80000"/>
              </a:lnSpc>
              <a:spcBef>
                <a:spcPts val="0"/>
              </a:spcBef>
              <a:buSzTx/>
              <a:buNone/>
              <a:defRPr b="1" spc="-250" sz="25000"/>
            </a:lvl3pPr>
            <a:lvl4pPr marL="0" indent="1371600" algn="ctr">
              <a:lnSpc>
                <a:spcPct val="80000"/>
              </a:lnSpc>
              <a:spcBef>
                <a:spcPts val="0"/>
              </a:spcBef>
              <a:buSzTx/>
              <a:buNone/>
              <a:defRPr b="1" spc="-250" sz="25000"/>
            </a:lvl4pPr>
            <a:lvl5pPr marL="0" indent="1828800" algn="ctr">
              <a:lnSpc>
                <a:spcPct val="80000"/>
              </a:lnSpc>
              <a:spcBef>
                <a:spcPts val="0"/>
              </a:spcBef>
              <a:buSzTx/>
              <a:buNone/>
              <a:defRPr b="1" spc="-250" sz="25000"/>
            </a:lvl5pPr>
          </a:lstStyle>
          <a:p>
            <a:pPr/>
            <a:r>
              <a:t>100%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108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Quote">
    <p:bg>
      <p:bgPr>
        <a:blipFill rotWithShape="1">
          <a:blip r:embed="rId2"/>
          <a:srcRect l="0" t="0" r="0" b="0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Attribution"/>
          <p:cNvSpPr txBox="1"/>
          <p:nvPr>
            <p:ph type="body" sz="quarter" idx="21" hasCustomPrompt="1"/>
          </p:nvPr>
        </p:nvSpPr>
        <p:spPr>
          <a:xfrm>
            <a:off x="2480825" y="10675453"/>
            <a:ext cx="20149252" cy="636979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3600"/>
            </a:lvl1pPr>
          </a:lstStyle>
          <a:p>
            <a:pPr/>
            <a:r>
              <a:t>Attribution</a:t>
            </a:r>
          </a:p>
        </p:txBody>
      </p:sp>
      <p:sp>
        <p:nvSpPr>
          <p:cNvPr id="116" name="Body Level One…"/>
          <p:cNvSpPr txBox="1"/>
          <p:nvPr>
            <p:ph type="body" sz="half" idx="1" hasCustomPrompt="1"/>
          </p:nvPr>
        </p:nvSpPr>
        <p:spPr>
          <a:xfrm>
            <a:off x="1753923" y="4939860"/>
            <a:ext cx="20876154" cy="3836280"/>
          </a:xfrm>
          <a:prstGeom prst="rect">
            <a:avLst/>
          </a:prstGeom>
        </p:spPr>
        <p:txBody>
          <a:bodyPr anchor="ctr"/>
          <a:lstStyle>
            <a:lvl1pPr marL="638923" indent="-469900">
              <a:spcBef>
                <a:spcPts val="0"/>
              </a:spcBef>
              <a:buSzTx/>
              <a:buNone/>
              <a:defRPr spc="-170" sz="85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1pPr>
            <a:lvl2pPr marL="638923" indent="-12700">
              <a:spcBef>
                <a:spcPts val="0"/>
              </a:spcBef>
              <a:buSzTx/>
              <a:buNone/>
              <a:defRPr spc="-170" sz="85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2pPr>
            <a:lvl3pPr marL="638923" indent="444500">
              <a:spcBef>
                <a:spcPts val="0"/>
              </a:spcBef>
              <a:buSzTx/>
              <a:buNone/>
              <a:defRPr spc="-170" sz="85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3pPr>
            <a:lvl4pPr marL="638923" indent="901700">
              <a:spcBef>
                <a:spcPts val="0"/>
              </a:spcBef>
              <a:buSzTx/>
              <a:buNone/>
              <a:defRPr spc="-170" sz="85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4pPr>
            <a:lvl5pPr marL="638923" indent="1358900">
              <a:spcBef>
                <a:spcPts val="0"/>
              </a:spcBef>
              <a:buSzTx/>
              <a:buNone/>
              <a:defRPr spc="-170" sz="85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5pPr>
          </a:lstStyle>
          <a:p>
            <a:pPr/>
            <a:r>
              <a:t>“Notable Quote”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117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Photo - 3 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Low angle black and white photo of a futuristic apartment building under a cloudy sky"/>
          <p:cNvSpPr/>
          <p:nvPr>
            <p:ph type="pic" idx="21"/>
          </p:nvPr>
        </p:nvSpPr>
        <p:spPr>
          <a:xfrm>
            <a:off x="-120802" y="1270000"/>
            <a:ext cx="16840201" cy="112268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125" name="Black and white photo of the outside of a modern office building "/>
          <p:cNvSpPr/>
          <p:nvPr>
            <p:ph type="pic" sz="quarter" idx="22"/>
          </p:nvPr>
        </p:nvSpPr>
        <p:spPr>
          <a:xfrm>
            <a:off x="15443200" y="1270000"/>
            <a:ext cx="8102600" cy="54102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126" name="Black and white photo of lattice-like, modern architecture on a building"/>
          <p:cNvSpPr/>
          <p:nvPr>
            <p:ph type="pic" sz="half" idx="23"/>
          </p:nvPr>
        </p:nvSpPr>
        <p:spPr>
          <a:xfrm>
            <a:off x="15811500" y="4876800"/>
            <a:ext cx="7366000" cy="98298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127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Photo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Low angle black and white photo of a modern building"/>
          <p:cNvSpPr/>
          <p:nvPr>
            <p:ph type="pic" idx="21"/>
          </p:nvPr>
        </p:nvSpPr>
        <p:spPr>
          <a:xfrm>
            <a:off x="0" y="-1270000"/>
            <a:ext cx="24384000" cy="162560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135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Blank">
    <p:bg>
      <p:bgPr>
        <a:blipFill rotWithShape="1">
          <a:blip r:embed="rId2"/>
          <a:srcRect l="0" t="0" r="0" b="0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&amp; Photo"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Black and white photo of light and shadows on a building"/>
          <p:cNvSpPr/>
          <p:nvPr>
            <p:ph type="pic" idx="21"/>
          </p:nvPr>
        </p:nvSpPr>
        <p:spPr>
          <a:xfrm>
            <a:off x="0" y="-1270000"/>
            <a:ext cx="24384000" cy="162560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22" name="Presentation Title"/>
          <p:cNvSpPr txBox="1"/>
          <p:nvPr>
            <p:ph type="title" hasCustomPrompt="1"/>
          </p:nvPr>
        </p:nvSpPr>
        <p:spPr>
          <a:xfrm>
            <a:off x="1206500" y="7124700"/>
            <a:ext cx="21971000" cy="4648200"/>
          </a:xfrm>
          <a:prstGeom prst="rect">
            <a:avLst/>
          </a:prstGeom>
        </p:spPr>
        <p:txBody>
          <a:bodyPr anchor="b"/>
          <a:lstStyle>
            <a:lvl1pPr>
              <a:defRPr spc="-232" sz="11600"/>
            </a:lvl1pPr>
          </a:lstStyle>
          <a:p>
            <a:pPr/>
            <a:r>
              <a:t>Presentation Title</a:t>
            </a:r>
          </a:p>
        </p:txBody>
      </p:sp>
      <p:sp>
        <p:nvSpPr>
          <p:cNvPr id="23" name="Author and Date"/>
          <p:cNvSpPr txBox="1"/>
          <p:nvPr>
            <p:ph type="body" sz="quarter" idx="22" hasCustomPrompt="1"/>
          </p:nvPr>
        </p:nvSpPr>
        <p:spPr>
          <a:xfrm>
            <a:off x="1207690" y="1106137"/>
            <a:ext cx="21968621" cy="636979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3600"/>
            </a:lvl1pPr>
          </a:lstStyle>
          <a:p>
            <a:pPr/>
            <a:r>
              <a:t>Author and Date</a:t>
            </a:r>
          </a:p>
        </p:txBody>
      </p:sp>
      <p:sp>
        <p:nvSpPr>
          <p:cNvPr id="24" name="Body Level One…"/>
          <p:cNvSpPr txBox="1"/>
          <p:nvPr>
            <p:ph type="body" sz="quarter" idx="1" hasCustomPrompt="1"/>
          </p:nvPr>
        </p:nvSpPr>
        <p:spPr>
          <a:xfrm>
            <a:off x="1206500" y="11609910"/>
            <a:ext cx="21971000" cy="1144688"/>
          </a:xfrm>
          <a:prstGeom prst="rect">
            <a:avLst/>
          </a:prstGeom>
        </p:spPr>
        <p:txBody>
          <a:bodyPr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1pPr>
            <a:lvl2pPr marL="0" indent="45720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2pPr>
            <a:lvl3pPr marL="0" indent="91440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3pPr>
            <a:lvl4pPr marL="0" indent="137160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4pPr>
            <a:lvl5pPr marL="0" indent="182880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5pPr>
          </a:lstStyle>
          <a:p>
            <a:pPr/>
            <a:r>
              <a:t>Presentation Subtitle 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25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&amp; Photo Alt">
    <p:bg>
      <p:bgPr>
        <a:blipFill rotWithShape="1">
          <a:blip r:embed="rId2"/>
          <a:srcRect l="0" t="0" r="0" b="0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Slide Title"/>
          <p:cNvSpPr txBox="1"/>
          <p:nvPr>
            <p:ph type="title" hasCustomPrompt="1"/>
          </p:nvPr>
        </p:nvSpPr>
        <p:spPr>
          <a:xfrm>
            <a:off x="1206500" y="1270000"/>
            <a:ext cx="9779000" cy="5882273"/>
          </a:xfrm>
          <a:prstGeom prst="rect">
            <a:avLst/>
          </a:prstGeom>
        </p:spPr>
        <p:txBody>
          <a:bodyPr anchor="b"/>
          <a:lstStyle/>
          <a:p>
            <a:pPr/>
            <a:r>
              <a:t>Slide Title</a:t>
            </a:r>
          </a:p>
        </p:txBody>
      </p:sp>
      <p:sp>
        <p:nvSpPr>
          <p:cNvPr id="33" name="Body Level One…"/>
          <p:cNvSpPr txBox="1"/>
          <p:nvPr>
            <p:ph type="body" sz="quarter" idx="1" hasCustomPrompt="1"/>
          </p:nvPr>
        </p:nvSpPr>
        <p:spPr>
          <a:xfrm>
            <a:off x="1206500" y="7060576"/>
            <a:ext cx="9779000" cy="5382403"/>
          </a:xfrm>
          <a:prstGeom prst="rect">
            <a:avLst/>
          </a:prstGeom>
        </p:spPr>
        <p:txBody>
          <a:bodyPr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1pPr>
            <a:lvl2pPr marL="0" indent="45720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2pPr>
            <a:lvl3pPr marL="0" indent="91440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3pPr>
            <a:lvl4pPr marL="0" indent="137160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4pPr>
            <a:lvl5pPr marL="0" indent="182880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5pPr>
          </a:lstStyle>
          <a:p>
            <a:pPr/>
            <a:r>
              <a:t>Slide Subtitle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34" name="Black and white photo of shadows cast on a concrete structure"/>
          <p:cNvSpPr/>
          <p:nvPr>
            <p:ph type="pic" idx="21"/>
          </p:nvPr>
        </p:nvSpPr>
        <p:spPr>
          <a:xfrm>
            <a:off x="9270652" y="1263650"/>
            <a:ext cx="16757661" cy="111887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35" name="Slide Number"/>
          <p:cNvSpPr txBox="1"/>
          <p:nvPr>
            <p:ph type="sldNum" sz="quarter" idx="2"/>
          </p:nvPr>
        </p:nvSpPr>
        <p:spPr>
          <a:xfrm>
            <a:off x="12001499" y="13085233"/>
            <a:ext cx="368505" cy="374600"/>
          </a:xfrm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Slide Title"/>
          <p:cNvSpPr txBox="1"/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Slide Title</a:t>
            </a:r>
          </a:p>
        </p:txBody>
      </p:sp>
      <p:sp>
        <p:nvSpPr>
          <p:cNvPr id="43" name="Slide Subtitle"/>
          <p:cNvSpPr txBox="1"/>
          <p:nvPr>
            <p:ph type="body" sz="quarter" idx="21" hasCustomPrompt="1"/>
          </p:nvPr>
        </p:nvSpPr>
        <p:spPr>
          <a:xfrm>
            <a:off x="1206500" y="2245962"/>
            <a:ext cx="21971000" cy="93478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1pPr>
          </a:lstStyle>
          <a:p>
            <a:pPr/>
            <a:r>
              <a:t>Slide Subtitle</a:t>
            </a:r>
          </a:p>
        </p:txBody>
      </p:sp>
      <p:sp>
        <p:nvSpPr>
          <p:cNvPr id="44" name="Body Level One…"/>
          <p:cNvSpPr txBox="1"/>
          <p:nvPr>
            <p:ph type="body" idx="1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Slide bullet text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45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Body Level One…"/>
          <p:cNvSpPr txBox="1"/>
          <p:nvPr>
            <p:ph type="body" idx="1" hasCustomPrompt="1"/>
          </p:nvPr>
        </p:nvSpPr>
        <p:spPr>
          <a:prstGeom prst="rect">
            <a:avLst/>
          </a:prstGeom>
        </p:spPr>
        <p:txBody>
          <a:bodyPr numCol="2" spcCol="1098550"/>
          <a:lstStyle/>
          <a:p>
            <a:pPr/>
            <a:r>
              <a:t>Slide bullet text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53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, Bullets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Slide Title"/>
          <p:cNvSpPr txBox="1"/>
          <p:nvPr>
            <p:ph type="title" hasCustomPrompt="1"/>
          </p:nvPr>
        </p:nvSpPr>
        <p:spPr>
          <a:xfrm>
            <a:off x="1206500" y="952500"/>
            <a:ext cx="9779000" cy="1435100"/>
          </a:xfrm>
          <a:prstGeom prst="rect">
            <a:avLst/>
          </a:prstGeom>
        </p:spPr>
        <p:txBody>
          <a:bodyPr/>
          <a:lstStyle/>
          <a:p>
            <a:pPr/>
            <a:r>
              <a:t>Slide Title</a:t>
            </a:r>
          </a:p>
        </p:txBody>
      </p:sp>
      <p:sp>
        <p:nvSpPr>
          <p:cNvPr id="61" name="Slide Subtitle"/>
          <p:cNvSpPr txBox="1"/>
          <p:nvPr>
            <p:ph type="body" sz="quarter" idx="21" hasCustomPrompt="1"/>
          </p:nvPr>
        </p:nvSpPr>
        <p:spPr>
          <a:xfrm>
            <a:off x="1206500" y="2245962"/>
            <a:ext cx="9779000" cy="93478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1pPr>
          </a:lstStyle>
          <a:p>
            <a:pPr/>
            <a:r>
              <a:t>Slide Subtitle</a:t>
            </a:r>
          </a:p>
        </p:txBody>
      </p:sp>
      <p:sp>
        <p:nvSpPr>
          <p:cNvPr id="62" name="Body Level One…"/>
          <p:cNvSpPr txBox="1"/>
          <p:nvPr>
            <p:ph type="body" sz="half" idx="1" hasCustomPrompt="1"/>
          </p:nvPr>
        </p:nvSpPr>
        <p:spPr>
          <a:xfrm>
            <a:off x="1206500" y="4248504"/>
            <a:ext cx="9779000" cy="8256012"/>
          </a:xfrm>
          <a:prstGeom prst="rect">
            <a:avLst/>
          </a:prstGeom>
        </p:spPr>
        <p:txBody>
          <a:bodyPr/>
          <a:lstStyle/>
          <a:p>
            <a:pPr/>
            <a:r>
              <a:t>Slide bullet text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63" name="Close-up black and white photo of intricate building architecture"/>
          <p:cNvSpPr/>
          <p:nvPr>
            <p:ph type="pic" idx="22"/>
          </p:nvPr>
        </p:nvSpPr>
        <p:spPr>
          <a:xfrm>
            <a:off x="12192000" y="-1341967"/>
            <a:ext cx="10922000" cy="16399934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64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Section">
    <p:bg>
      <p:bgPr>
        <a:blipFill rotWithShape="1">
          <a:blip r:embed="rId2"/>
          <a:srcRect l="0" t="0" r="0" b="0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Section Title"/>
          <p:cNvSpPr txBox="1"/>
          <p:nvPr>
            <p:ph type="title" hasCustomPrompt="1"/>
          </p:nvPr>
        </p:nvSpPr>
        <p:spPr>
          <a:xfrm>
            <a:off x="1206496" y="4533900"/>
            <a:ext cx="21971004" cy="4648200"/>
          </a:xfrm>
          <a:prstGeom prst="rect">
            <a:avLst/>
          </a:prstGeom>
        </p:spPr>
        <p:txBody>
          <a:bodyPr anchor="ctr"/>
          <a:lstStyle>
            <a:lvl1pPr>
              <a:defRPr b="0" spc="-232" sz="116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1pPr>
          </a:lstStyle>
          <a:p>
            <a:pPr/>
            <a:r>
              <a:t>Section Title</a:t>
            </a:r>
          </a:p>
        </p:txBody>
      </p:sp>
      <p:sp>
        <p:nvSpPr>
          <p:cNvPr id="72" name="Slide Number"/>
          <p:cNvSpPr txBox="1"/>
          <p:nvPr>
            <p:ph type="sldNum" sz="quarter" idx="2"/>
          </p:nvPr>
        </p:nvSpPr>
        <p:spPr>
          <a:xfrm>
            <a:off x="12001499" y="13085233"/>
            <a:ext cx="368505" cy="374600"/>
          </a:xfrm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Slide Title"/>
          <p:cNvSpPr txBox="1"/>
          <p:nvPr>
            <p:ph type="title" hasCustomPrompt="1"/>
          </p:nvPr>
        </p:nvSpPr>
        <p:spPr>
          <a:xfrm>
            <a:off x="1206500" y="952500"/>
            <a:ext cx="21971000" cy="1434949"/>
          </a:xfrm>
          <a:prstGeom prst="rect">
            <a:avLst/>
          </a:prstGeom>
        </p:spPr>
        <p:txBody>
          <a:bodyPr/>
          <a:lstStyle/>
          <a:p>
            <a:pPr/>
            <a:r>
              <a:t>Slide Title</a:t>
            </a:r>
          </a:p>
        </p:txBody>
      </p:sp>
      <p:sp>
        <p:nvSpPr>
          <p:cNvPr id="80" name="Slide Subtitle"/>
          <p:cNvSpPr txBox="1"/>
          <p:nvPr>
            <p:ph type="body" sz="quarter" idx="21" hasCustomPrompt="1"/>
          </p:nvPr>
        </p:nvSpPr>
        <p:spPr>
          <a:xfrm>
            <a:off x="1206500" y="2245962"/>
            <a:ext cx="21971000" cy="93478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1pPr>
          </a:lstStyle>
          <a:p>
            <a:pPr/>
            <a:r>
              <a:t>Slide Subtitle</a:t>
            </a:r>
          </a:p>
        </p:txBody>
      </p:sp>
      <p:sp>
        <p:nvSpPr>
          <p:cNvPr id="81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Agenda Title"/>
          <p:cNvSpPr txBox="1"/>
          <p:nvPr>
            <p:ph type="title" hasCustomPrompt="1"/>
          </p:nvPr>
        </p:nvSpPr>
        <p:spPr>
          <a:xfrm>
            <a:off x="1206500" y="952500"/>
            <a:ext cx="21971000" cy="1435100"/>
          </a:xfrm>
          <a:prstGeom prst="rect">
            <a:avLst/>
          </a:prstGeom>
        </p:spPr>
        <p:txBody>
          <a:bodyPr/>
          <a:lstStyle/>
          <a:p>
            <a:pPr/>
            <a:r>
              <a:t>Agenda Title</a:t>
            </a:r>
          </a:p>
        </p:txBody>
      </p:sp>
      <p:sp>
        <p:nvSpPr>
          <p:cNvPr id="89" name="Agenda Subtitle"/>
          <p:cNvSpPr txBox="1"/>
          <p:nvPr>
            <p:ph type="body" sz="quarter" idx="21" hasCustomPrompt="1"/>
          </p:nvPr>
        </p:nvSpPr>
        <p:spPr>
          <a:xfrm>
            <a:off x="1206500" y="2245962"/>
            <a:ext cx="21971000" cy="93478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1pPr>
          </a:lstStyle>
          <a:p>
            <a:pPr/>
            <a:r>
              <a:t>Agenda Subtitle</a:t>
            </a:r>
          </a:p>
        </p:txBody>
      </p:sp>
      <p:sp>
        <p:nvSpPr>
          <p:cNvPr id="90" name="Body Level One…"/>
          <p:cNvSpPr txBox="1"/>
          <p:nvPr>
            <p:ph type="body" idx="1" hasCustomPrompt="1"/>
          </p:nvPr>
        </p:nvSpPr>
        <p:spPr>
          <a:prstGeom prst="rect">
            <a:avLst/>
          </a:prstGeom>
        </p:spPr>
        <p:txBody>
          <a:bodyPr/>
          <a:lstStyle>
            <a:lvl1pPr marL="0" indent="0" defTabSz="825500">
              <a:lnSpc>
                <a:spcPct val="100000"/>
              </a:lnSpc>
              <a:spcBef>
                <a:spcPts val="1800"/>
              </a:spcBef>
              <a:buSzTx/>
              <a:buNone/>
              <a:defRPr spc="-55" sz="5500"/>
            </a:lvl1pPr>
            <a:lvl2pPr marL="0" indent="457200" defTabSz="825500">
              <a:lnSpc>
                <a:spcPct val="100000"/>
              </a:lnSpc>
              <a:spcBef>
                <a:spcPts val="1800"/>
              </a:spcBef>
              <a:buSzTx/>
              <a:buNone/>
              <a:defRPr spc="-55" sz="5500"/>
            </a:lvl2pPr>
            <a:lvl3pPr marL="0" indent="914400" defTabSz="825500">
              <a:lnSpc>
                <a:spcPct val="100000"/>
              </a:lnSpc>
              <a:spcBef>
                <a:spcPts val="1800"/>
              </a:spcBef>
              <a:buSzTx/>
              <a:buNone/>
              <a:defRPr spc="-55" sz="5500"/>
            </a:lvl3pPr>
            <a:lvl4pPr marL="0" indent="1371600" defTabSz="825500">
              <a:lnSpc>
                <a:spcPct val="100000"/>
              </a:lnSpc>
              <a:spcBef>
                <a:spcPts val="1800"/>
              </a:spcBef>
              <a:buSzTx/>
              <a:buNone/>
              <a:defRPr spc="-55" sz="5500"/>
            </a:lvl4pPr>
            <a:lvl5pPr marL="0" indent="1828800" defTabSz="825500">
              <a:lnSpc>
                <a:spcPct val="100000"/>
              </a:lnSpc>
              <a:spcBef>
                <a:spcPts val="1800"/>
              </a:spcBef>
              <a:buSzTx/>
              <a:buNone/>
              <a:defRPr spc="-55" sz="5500"/>
            </a:lvl5pPr>
          </a:lstStyle>
          <a:p>
            <a:pPr/>
            <a:r>
              <a:t>Agenda Topics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91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image" Target="../media/image1.png"/><Relationship Id="rId3" Type="http://schemas.openxmlformats.org/officeDocument/2006/relationships/slideLayout" Target="../slideLayouts/slideLayout1.xml"/><Relationship Id="rId4" Type="http://schemas.openxmlformats.org/officeDocument/2006/relationships/slideLayout" Target="../slideLayouts/slideLayout2.xml"/><Relationship Id="rId5" Type="http://schemas.openxmlformats.org/officeDocument/2006/relationships/slideLayout" Target="../slideLayouts/slideLayout3.xml"/><Relationship Id="rId6" Type="http://schemas.openxmlformats.org/officeDocument/2006/relationships/slideLayout" Target="../slideLayouts/slideLayout4.xml"/><Relationship Id="rId7" Type="http://schemas.openxmlformats.org/officeDocument/2006/relationships/slideLayout" Target="../slideLayouts/slideLayout5.xml"/><Relationship Id="rId8" Type="http://schemas.openxmlformats.org/officeDocument/2006/relationships/slideLayout" Target="../slideLayouts/slideLayout6.xml"/><Relationship Id="rId9" Type="http://schemas.openxmlformats.org/officeDocument/2006/relationships/slideLayout" Target="../slideLayouts/slideLayout7.xml"/><Relationship Id="rId10" Type="http://schemas.openxmlformats.org/officeDocument/2006/relationships/slideLayout" Target="../slideLayouts/slideLayout8.xml"/><Relationship Id="rId11" Type="http://schemas.openxmlformats.org/officeDocument/2006/relationships/slideLayout" Target="../slideLayouts/slideLayout9.xml"/><Relationship Id="rId12" Type="http://schemas.openxmlformats.org/officeDocument/2006/relationships/slideLayout" Target="../slideLayouts/slideLayout10.xml"/><Relationship Id="rId13" Type="http://schemas.openxmlformats.org/officeDocument/2006/relationships/slideLayout" Target="../slideLayouts/slideLayout11.xml"/><Relationship Id="rId14" Type="http://schemas.openxmlformats.org/officeDocument/2006/relationships/slideLayout" Target="../slideLayouts/slideLayout12.xml"/><Relationship Id="rId15" Type="http://schemas.openxmlformats.org/officeDocument/2006/relationships/slideLayout" Target="../slideLayouts/slideLayout13.xml"/><Relationship Id="rId16" Type="http://schemas.openxmlformats.org/officeDocument/2006/relationships/slideLayout" Target="../slideLayouts/slideLayout14.xml"/><Relationship Id="rId17" Type="http://schemas.openxmlformats.org/officeDocument/2006/relationships/slideLayout" Target="../slideLayouts/slideLayout15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bg>
      <p:bgPr>
        <a:blipFill rotWithShape="1">
          <a:blip r:embed="rId2"/>
          <a:srcRect l="0" t="0" r="0" b="0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 txBox="1"/>
          <p:nvPr>
            <p:ph type="title" hasCustomPrompt="1"/>
          </p:nvPr>
        </p:nvSpPr>
        <p:spPr>
          <a:xfrm>
            <a:off x="1206500" y="952500"/>
            <a:ext cx="21971000" cy="14331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normAutofit fontScale="100000" lnSpcReduction="0"/>
          </a:bodyPr>
          <a:lstStyle/>
          <a:p>
            <a:pPr/>
            <a:r>
              <a:t>Slide Title</a:t>
            </a:r>
          </a:p>
        </p:txBody>
      </p:sp>
      <p:sp>
        <p:nvSpPr>
          <p:cNvPr id="3" name="Body Level One…"/>
          <p:cNvSpPr txBox="1"/>
          <p:nvPr>
            <p:ph type="body" idx="1" hasCustomPrompt="1"/>
          </p:nvPr>
        </p:nvSpPr>
        <p:spPr>
          <a:xfrm>
            <a:off x="1206500" y="4248504"/>
            <a:ext cx="21971000" cy="825601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normAutofit fontScale="100000" lnSpcReduction="0"/>
          </a:bodyPr>
          <a:lstStyle/>
          <a:p>
            <a:pPr/>
            <a:r>
              <a:t>Slide bullet text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4" name="Slide Number"/>
          <p:cNvSpPr txBox="1"/>
          <p:nvPr>
            <p:ph type="sldNum" sz="quarter" idx="2"/>
          </p:nvPr>
        </p:nvSpPr>
        <p:spPr>
          <a:xfrm>
            <a:off x="12001499" y="13080999"/>
            <a:ext cx="368505" cy="37460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b">
            <a:spAutoFit/>
          </a:bodyPr>
          <a:lstStyle>
            <a:lvl1pPr defTabSz="584200">
              <a:defRPr sz="1800"/>
            </a:lvl1pPr>
          </a:lstStyle>
          <a:p>
            <a:pPr/>
            <a:fld id="{86CB4B4D-7CA3-9044-876B-883B54F8677D}" type="slidenum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3"/>
    <p:sldLayoutId id="2147483650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  <p:sldLayoutId id="2147483660" r:id="rId14"/>
    <p:sldLayoutId id="2147483661" r:id="rId15"/>
    <p:sldLayoutId id="2147483662" r:id="rId16"/>
    <p:sldLayoutId id="2147483663" r:id="rId17"/>
  </p:sldLayoutIdLst>
  <p:transition xmlns:p14="http://schemas.microsoft.com/office/powerpoint/2010/main" spd="med" advClick="1"/>
  <p:txStyles>
    <p:titleStyle>
      <a:lvl1pPr marL="0" marR="0" indent="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70" strike="noStrike" sz="8500" u="none">
          <a:solidFill>
            <a:srgbClr val="FFFFFF"/>
          </a:solidFill>
          <a:uFillTx/>
          <a:latin typeface="+mn-lt"/>
          <a:ea typeface="+mn-ea"/>
          <a:cs typeface="+mn-cs"/>
          <a:sym typeface="Helvetica Neue"/>
        </a:defRPr>
      </a:lvl1pPr>
      <a:lvl2pPr marL="0" marR="0" indent="4572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70" strike="noStrike" sz="8500" u="none">
          <a:solidFill>
            <a:srgbClr val="FFFFFF"/>
          </a:solidFill>
          <a:uFillTx/>
          <a:latin typeface="+mn-lt"/>
          <a:ea typeface="+mn-ea"/>
          <a:cs typeface="+mn-cs"/>
          <a:sym typeface="Helvetica Neue"/>
        </a:defRPr>
      </a:lvl2pPr>
      <a:lvl3pPr marL="0" marR="0" indent="9144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70" strike="noStrike" sz="8500" u="none">
          <a:solidFill>
            <a:srgbClr val="FFFFFF"/>
          </a:solidFill>
          <a:uFillTx/>
          <a:latin typeface="+mn-lt"/>
          <a:ea typeface="+mn-ea"/>
          <a:cs typeface="+mn-cs"/>
          <a:sym typeface="Helvetica Neue"/>
        </a:defRPr>
      </a:lvl3pPr>
      <a:lvl4pPr marL="0" marR="0" indent="13716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70" strike="noStrike" sz="8500" u="none">
          <a:solidFill>
            <a:srgbClr val="FFFFFF"/>
          </a:solidFill>
          <a:uFillTx/>
          <a:latin typeface="+mn-lt"/>
          <a:ea typeface="+mn-ea"/>
          <a:cs typeface="+mn-cs"/>
          <a:sym typeface="Helvetica Neue"/>
        </a:defRPr>
      </a:lvl4pPr>
      <a:lvl5pPr marL="0" marR="0" indent="18288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70" strike="noStrike" sz="8500" u="none">
          <a:solidFill>
            <a:srgbClr val="FFFFFF"/>
          </a:solidFill>
          <a:uFillTx/>
          <a:latin typeface="+mn-lt"/>
          <a:ea typeface="+mn-ea"/>
          <a:cs typeface="+mn-cs"/>
          <a:sym typeface="Helvetica Neue"/>
        </a:defRPr>
      </a:lvl5pPr>
      <a:lvl6pPr marL="0" marR="0" indent="22860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70" strike="noStrike" sz="8500" u="none">
          <a:solidFill>
            <a:srgbClr val="FFFFFF"/>
          </a:solidFill>
          <a:uFillTx/>
          <a:latin typeface="+mn-lt"/>
          <a:ea typeface="+mn-ea"/>
          <a:cs typeface="+mn-cs"/>
          <a:sym typeface="Helvetica Neue"/>
        </a:defRPr>
      </a:lvl6pPr>
      <a:lvl7pPr marL="0" marR="0" indent="27432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70" strike="noStrike" sz="8500" u="none">
          <a:solidFill>
            <a:srgbClr val="FFFFFF"/>
          </a:solidFill>
          <a:uFillTx/>
          <a:latin typeface="+mn-lt"/>
          <a:ea typeface="+mn-ea"/>
          <a:cs typeface="+mn-cs"/>
          <a:sym typeface="Helvetica Neue"/>
        </a:defRPr>
      </a:lvl7pPr>
      <a:lvl8pPr marL="0" marR="0" indent="32004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70" strike="noStrike" sz="8500" u="none">
          <a:solidFill>
            <a:srgbClr val="FFFFFF"/>
          </a:solidFill>
          <a:uFillTx/>
          <a:latin typeface="+mn-lt"/>
          <a:ea typeface="+mn-ea"/>
          <a:cs typeface="+mn-cs"/>
          <a:sym typeface="Helvetica Neue"/>
        </a:defRPr>
      </a:lvl8pPr>
      <a:lvl9pPr marL="0" marR="0" indent="36576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70" strike="noStrike" sz="8500" u="none">
          <a:solidFill>
            <a:srgbClr val="FFFFFF"/>
          </a:solidFill>
          <a:uFillTx/>
          <a:latin typeface="+mn-lt"/>
          <a:ea typeface="+mn-ea"/>
          <a:cs typeface="+mn-cs"/>
          <a:sym typeface="Helvetica Neue"/>
        </a:defRPr>
      </a:lvl9pPr>
    </p:titleStyle>
    <p:bodyStyle>
      <a:lvl1pPr marL="6096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FFFFFF"/>
          </a:solidFill>
          <a:uFillTx/>
          <a:latin typeface="+mn-lt"/>
          <a:ea typeface="+mn-ea"/>
          <a:cs typeface="+mn-cs"/>
          <a:sym typeface="Helvetica Neue"/>
        </a:defRPr>
      </a:lvl1pPr>
      <a:lvl2pPr marL="12192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FFFFFF"/>
          </a:solidFill>
          <a:uFillTx/>
          <a:latin typeface="+mn-lt"/>
          <a:ea typeface="+mn-ea"/>
          <a:cs typeface="+mn-cs"/>
          <a:sym typeface="Helvetica Neue"/>
        </a:defRPr>
      </a:lvl2pPr>
      <a:lvl3pPr marL="18288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FFFFFF"/>
          </a:solidFill>
          <a:uFillTx/>
          <a:latin typeface="+mn-lt"/>
          <a:ea typeface="+mn-ea"/>
          <a:cs typeface="+mn-cs"/>
          <a:sym typeface="Helvetica Neue"/>
        </a:defRPr>
      </a:lvl3pPr>
      <a:lvl4pPr marL="24384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FFFFFF"/>
          </a:solidFill>
          <a:uFillTx/>
          <a:latin typeface="+mn-lt"/>
          <a:ea typeface="+mn-ea"/>
          <a:cs typeface="+mn-cs"/>
          <a:sym typeface="Helvetica Neue"/>
        </a:defRPr>
      </a:lvl4pPr>
      <a:lvl5pPr marL="30480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FFFFFF"/>
          </a:solidFill>
          <a:uFillTx/>
          <a:latin typeface="+mn-lt"/>
          <a:ea typeface="+mn-ea"/>
          <a:cs typeface="+mn-cs"/>
          <a:sym typeface="Helvetica Neue"/>
        </a:defRPr>
      </a:lvl5pPr>
      <a:lvl6pPr marL="36576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FFFFFF"/>
          </a:solidFill>
          <a:uFillTx/>
          <a:latin typeface="+mn-lt"/>
          <a:ea typeface="+mn-ea"/>
          <a:cs typeface="+mn-cs"/>
          <a:sym typeface="Helvetica Neue"/>
        </a:defRPr>
      </a:lvl6pPr>
      <a:lvl7pPr marL="42672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FFFFFF"/>
          </a:solidFill>
          <a:uFillTx/>
          <a:latin typeface="+mn-lt"/>
          <a:ea typeface="+mn-ea"/>
          <a:cs typeface="+mn-cs"/>
          <a:sym typeface="Helvetica Neue"/>
        </a:defRPr>
      </a:lvl7pPr>
      <a:lvl8pPr marL="48768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FFFFFF"/>
          </a:solidFill>
          <a:uFillTx/>
          <a:latin typeface="+mn-lt"/>
          <a:ea typeface="+mn-ea"/>
          <a:cs typeface="+mn-cs"/>
          <a:sym typeface="Helvetica Neue"/>
        </a:defRPr>
      </a:lvl8pPr>
      <a:lvl9pPr marL="54864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FFFFFF"/>
          </a:solidFill>
          <a:uFillTx/>
          <a:latin typeface="+mn-lt"/>
          <a:ea typeface="+mn-ea"/>
          <a:cs typeface="+mn-cs"/>
          <a:sym typeface="Helvetica Neue"/>
        </a:defRPr>
      </a:lvl9pPr>
    </p:bodyStyle>
    <p:other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1pPr>
      <a:lvl2pPr marL="0" marR="0" indent="457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2pPr>
      <a:lvl3pPr marL="0" marR="0" indent="914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3pPr>
      <a:lvl4pPr marL="0" marR="0" indent="1371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4pPr>
      <a:lvl5pPr marL="0" marR="0" indent="1828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5pPr>
      <a:lvl6pPr marL="0" marR="0" indent="22860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6pPr>
      <a:lvl7pPr marL="0" marR="0" indent="2743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7pPr>
      <a:lvl8pPr marL="0" marR="0" indent="3200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8pPr>
      <a:lvl9pPr marL="0" marR="0" indent="3657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9pPr>
    </p:otherStyle>
  </p:txStyles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.png"/></Relationships>

</file>

<file path=ppt/slides/_rels/slide1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.jpeg"/></Relationships>

</file>

<file path=ppt/slides/_rels/slide1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.jpeg"/></Relationships>

</file>

<file path=ppt/slides/_rels/slide1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.jpeg"/></Relationships>

</file>

<file path=ppt/slides/_rels/slide1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7.png"/></Relationships>

</file>

<file path=ppt/slides/_rels/slide1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8.png"/></Relationships>

</file>

<file path=ppt/slides/_rels/slide1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9.png"/></Relationships>

</file>

<file path=ppt/slides/_rels/slide1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0.png"/></Relationships>

</file>

<file path=ppt/slides/_rels/slide1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1.png"/></Relationships>

</file>

<file path=ppt/slides/_rels/slide1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.jpeg"/></Relationships>

</file>

<file path=ppt/slides/_rels/slide1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.jpeg"/></Relationships>
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.jpeg"/></Relationships>

</file>

<file path=ppt/slides/_rels/slide2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.jpeg"/></Relationships>

</file>

<file path=ppt/slides/_rels/slide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4.png"/><Relationship Id="rId3" Type="http://schemas.openxmlformats.org/officeDocument/2006/relationships/image" Target="../media/image5.png"/></Relationships>

</file>

<file path=ppt/slides/_rels/slide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.jpeg"/><Relationship Id="rId3" Type="http://schemas.openxmlformats.org/officeDocument/2006/relationships/image" Target="../media/image5.png"/></Relationships>

</file>

<file path=ppt/slides/_rels/slide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.jpeg"/><Relationship Id="rId3" Type="http://schemas.openxmlformats.org/officeDocument/2006/relationships/image" Target="../media/image6.png"/></Relationships>

</file>

<file path=ppt/slides/_rels/slide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.jpeg"/></Relationships>

</file>

<file path=ppt/slides/_rels/slide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.jpeg"/></Relationships>

</file>

<file path=ppt/slides/_rels/slide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.jpeg"/></Relationships>

</file>

<file path=ppt/slides/_rels/slide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.jpeg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blipFill rotWithShape="1">
          <a:blip r:embed="rId2"/>
          <a:srcRect l="0" t="0" r="0" b="0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xmlns:p14="http://schemas.microsoft.com/office/powerpoint/2010/main" spd="med" advClick="1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blipFill rotWithShape="1">
          <a:blip r:embed="rId2"/>
          <a:srcRect l="0" t="0" r="0" b="0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Oddly enough, Microsoft has your back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Oddly enough, Microsoft has your back</a:t>
            </a:r>
          </a:p>
        </p:txBody>
      </p:sp>
      <p:sp>
        <p:nvSpPr>
          <p:cNvPr id="188" name="A disclaimer"/>
          <p:cNvSpPr txBox="1"/>
          <p:nvPr>
            <p:ph type="body" idx="21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r>
              <a:t>A disclaimer</a:t>
            </a:r>
          </a:p>
        </p:txBody>
      </p:sp>
      <p:sp>
        <p:nvSpPr>
          <p:cNvPr id="189" name="I’m ditching Windows, not Microsoft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I’m ditching Windows, not Microsoft</a:t>
            </a:r>
          </a:p>
          <a:p>
            <a:pPr/>
            <a:r>
              <a:t>Microsoft actually makes some really decent software… sometimes</a:t>
            </a:r>
          </a:p>
        </p:txBody>
      </p:sp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18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Class="entr" nodeType="with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8" fill="hold"/>
                                        <p:tgtEl>
                                          <p:spTgt spid="1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2" fill="hold"/>
                                        <p:tgtEl>
                                          <p:spTgt spid="18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p" bldLvl="5" animBg="1" rev="0" advAuto="0" spid="189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blipFill rotWithShape="1">
          <a:blip r:embed="rId2"/>
          <a:srcRect l="0" t="0" r="0" b="0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WaaS - Windows as a Servic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WaaS - Windows as a Service</a:t>
            </a:r>
          </a:p>
        </p:txBody>
      </p:sp>
      <p:sp>
        <p:nvSpPr>
          <p:cNvPr id="192" name="You can’t escape it, but you can control it."/>
          <p:cNvSpPr txBox="1"/>
          <p:nvPr>
            <p:ph type="body" idx="21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r>
              <a:t>You can’t escape it, but you can control it.</a:t>
            </a:r>
          </a:p>
        </p:txBody>
      </p:sp>
      <p:sp>
        <p:nvSpPr>
          <p:cNvPr id="193" name="Sometimes, you need Windows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Sometimes, you need Windows</a:t>
            </a:r>
          </a:p>
          <a:p>
            <a:pPr/>
            <a:r>
              <a:t>A couple of options</a:t>
            </a:r>
          </a:p>
          <a:p>
            <a:pPr lvl="1"/>
            <a:r>
              <a:t>Screen Sharing (VNC) - TightVNC Server on Windows (Free)</a:t>
            </a:r>
          </a:p>
          <a:p>
            <a:pPr lvl="1"/>
            <a:r>
              <a:t>VirtualBox (Free)</a:t>
            </a:r>
          </a:p>
        </p:txBody>
      </p:sp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19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Class="entr" nodeType="with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8" fill="hold"/>
                                        <p:tgtEl>
                                          <p:spTgt spid="1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2" fill="hold"/>
                                        <p:tgtEl>
                                          <p:spTgt spid="19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6" fill="hold"/>
                                        <p:tgtEl>
                                          <p:spTgt spid="19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0" fill="hold"/>
                                        <p:tgtEl>
                                          <p:spTgt spid="19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p" bldLvl="5" animBg="1" rev="0" advAuto="0" spid="193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blipFill rotWithShape="1">
          <a:blip r:embed="rId2"/>
          <a:srcRect l="0" t="0" r="0" b="0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GTD - The Necessities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GTD - The Necessities</a:t>
            </a:r>
          </a:p>
        </p:txBody>
      </p:sp>
      <p:sp>
        <p:nvSpPr>
          <p:cNvPr id="196" name="Time for software!"/>
          <p:cNvSpPr txBox="1"/>
          <p:nvPr>
            <p:ph type="body" idx="21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r>
              <a:t>Time for software!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blipFill rotWithShape="1">
          <a:blip r:embed="rId2"/>
          <a:srcRect l="0" t="0" r="0" b="0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xmlns:p14="http://schemas.microsoft.com/office/powerpoint/2010/main" spd="med" advClick="1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blipFill rotWithShape="1">
          <a:blip r:embed="rId2"/>
          <a:srcRect l="0" t="0" r="0" b="0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xmlns:p14="http://schemas.microsoft.com/office/powerpoint/2010/main" spd="med" advClick="1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blipFill rotWithShape="1">
          <a:blip r:embed="rId2"/>
          <a:srcRect l="0" t="0" r="0" b="0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xmlns:p14="http://schemas.microsoft.com/office/powerpoint/2010/main" spd="med" advClick="1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blipFill rotWithShape="1">
          <a:blip r:embed="rId2"/>
          <a:srcRect l="0" t="0" r="0" b="0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xmlns:p14="http://schemas.microsoft.com/office/powerpoint/2010/main" spd="med" advClick="1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blipFill rotWithShape="1">
          <a:blip r:embed="rId2"/>
          <a:srcRect l="0" t="0" r="0" b="0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xmlns:p14="http://schemas.microsoft.com/office/powerpoint/2010/main" spd="med" advClick="1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blipFill rotWithShape="1">
          <a:blip r:embed="rId2"/>
          <a:srcRect l="0" t="0" r="0" b="0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" name="GTD - The Everywhere Softwar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GTD - The Everywhere Software</a:t>
            </a:r>
          </a:p>
        </p:txBody>
      </p:sp>
      <p:sp>
        <p:nvSpPr>
          <p:cNvPr id="204" name="How can I miss you if you won’t go away?"/>
          <p:cNvSpPr txBox="1"/>
          <p:nvPr>
            <p:ph type="body" idx="21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r>
              <a:t>How can I miss you if you won’t go away?</a:t>
            </a:r>
          </a:p>
        </p:txBody>
      </p:sp>
      <p:sp>
        <p:nvSpPr>
          <p:cNvPr id="205" name="Did I mention that I 💜 my Linux Server?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marL="579119" indent="-579119" defTabSz="2316421">
              <a:spcBef>
                <a:spcPts val="4200"/>
              </a:spcBef>
              <a:defRPr sz="4560"/>
            </a:pPr>
            <a:r>
              <a:t>Did I mention that I 💜 my Linux Server?</a:t>
            </a:r>
          </a:p>
          <a:p>
            <a:pPr lvl="1" marL="1158239" indent="-579119" defTabSz="2316421">
              <a:spcBef>
                <a:spcPts val="4200"/>
              </a:spcBef>
              <a:defRPr sz="4560"/>
            </a:pPr>
            <a:r>
              <a:t>🔒 VaultWarden (Free)</a:t>
            </a:r>
          </a:p>
          <a:p>
            <a:pPr lvl="1" marL="1158239" indent="-579119" defTabSz="2316421">
              <a:spcBef>
                <a:spcPts val="4200"/>
              </a:spcBef>
              <a:defRPr sz="4560"/>
            </a:pPr>
            <a:r>
              <a:t>☁️ NextCloud (Free)</a:t>
            </a:r>
          </a:p>
          <a:p>
            <a:pPr lvl="1" marL="1158239" indent="-579119" defTabSz="2316421">
              <a:spcBef>
                <a:spcPts val="4200"/>
              </a:spcBef>
              <a:defRPr sz="4560"/>
            </a:pPr>
            <a:r>
              <a:t>🤓 GitLab (Free)</a:t>
            </a:r>
          </a:p>
          <a:p>
            <a:pPr marL="579119" indent="-579119" defTabSz="2316421">
              <a:spcBef>
                <a:spcPts val="4200"/>
              </a:spcBef>
              <a:defRPr sz="4560"/>
            </a:pPr>
            <a:r>
              <a:t>🦊 Firefox (Free)</a:t>
            </a:r>
          </a:p>
          <a:p>
            <a:pPr lvl="1" marL="1158239" indent="-579119" defTabSz="2316421">
              <a:spcBef>
                <a:spcPts val="4200"/>
              </a:spcBef>
              <a:defRPr sz="4560"/>
            </a:pPr>
            <a:r>
              <a:t>My favourite operating system</a:t>
            </a:r>
          </a:p>
          <a:p>
            <a:pPr marL="579119" indent="-579119" defTabSz="2316421">
              <a:spcBef>
                <a:spcPts val="4200"/>
              </a:spcBef>
              <a:defRPr sz="4560"/>
            </a:pPr>
            <a:r>
              <a:t>👯 The Coding Twins: Azure Data Studio &amp; Visual Studio Code (Free and Free)</a:t>
            </a:r>
          </a:p>
        </p:txBody>
      </p:sp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20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Class="entr" nodeType="with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8" fill="hold"/>
                                        <p:tgtEl>
                                          <p:spTgt spid="2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2" fill="hold"/>
                                        <p:tgtEl>
                                          <p:spTgt spid="20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6" fill="hold"/>
                                        <p:tgtEl>
                                          <p:spTgt spid="20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0" fill="hold"/>
                                        <p:tgtEl>
                                          <p:spTgt spid="20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4" fill="hold"/>
                                        <p:tgtEl>
                                          <p:spTgt spid="20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8" fill="hold"/>
                                        <p:tgtEl>
                                          <p:spTgt spid="20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2" fill="hold"/>
                                        <p:tgtEl>
                                          <p:spTgt spid="20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p" bldLvl="5" animBg="1" rev="0" advAuto="0" spid="205" grpId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blipFill rotWithShape="1">
          <a:blip r:embed="rId2"/>
          <a:srcRect l="0" t="0" r="0" b="0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" name="GTD - The Everywhere Softwar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GTD - The Everywhere Software</a:t>
            </a:r>
          </a:p>
        </p:txBody>
      </p:sp>
      <p:sp>
        <p:nvSpPr>
          <p:cNvPr id="208" name="And furthermore…"/>
          <p:cNvSpPr txBox="1"/>
          <p:nvPr>
            <p:ph type="body" idx="21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r>
              <a:t>And furthermore…</a:t>
            </a:r>
          </a:p>
        </p:txBody>
      </p:sp>
      <p:sp>
        <p:nvSpPr>
          <p:cNvPr id="209" name="🗣️ Talk to me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🗣️ Talk to me</a:t>
            </a:r>
          </a:p>
          <a:p>
            <a:pPr lvl="1"/>
            <a:r>
              <a:t>💬 Slack (Free)</a:t>
            </a:r>
          </a:p>
          <a:p>
            <a:pPr lvl="1"/>
            <a:r>
              <a:t>👋 Discord (Free)</a:t>
            </a:r>
          </a:p>
          <a:p>
            <a:pPr lvl="1"/>
            <a:r>
              <a:t>🤢 Zoom (Kinda free?)</a:t>
            </a:r>
          </a:p>
          <a:p>
            <a:pPr/>
            <a:r>
              <a:t>🧠 Notion</a:t>
            </a:r>
          </a:p>
          <a:p>
            <a:pPr/>
            <a:r>
              <a:t>✅ TickTick</a:t>
            </a:r>
          </a:p>
        </p:txBody>
      </p:sp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20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Class="entr" nodeType="with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8" fill="hold"/>
                                        <p:tgtEl>
                                          <p:spTgt spid="2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2" fill="hold"/>
                                        <p:tgtEl>
                                          <p:spTgt spid="20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6" fill="hold"/>
                                        <p:tgtEl>
                                          <p:spTgt spid="20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0" fill="hold"/>
                                        <p:tgtEl>
                                          <p:spTgt spid="20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4" fill="hold"/>
                                        <p:tgtEl>
                                          <p:spTgt spid="20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8" fill="hold"/>
                                        <p:tgtEl>
                                          <p:spTgt spid="20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p" bldLvl="5" animBg="1" rev="0" advAuto="0" spid="209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blipFill rotWithShape="1">
          <a:blip r:embed="rId2"/>
          <a:srcRect l="0" t="0" r="0" b="0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What’s this all about?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What’s this all about?</a:t>
            </a:r>
          </a:p>
        </p:txBody>
      </p:sp>
      <p:sp>
        <p:nvSpPr>
          <p:cNvPr id="153" name="Or: Should I trade this talk for another one?"/>
          <p:cNvSpPr txBox="1"/>
          <p:nvPr>
            <p:ph type="body" idx="21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r>
              <a:t>Or: Should I trade this talk for another one?</a:t>
            </a:r>
          </a:p>
        </p:txBody>
      </p:sp>
      <p:sp>
        <p:nvSpPr>
          <p:cNvPr id="154" name="For those interested in using a Mac to work on and with Polaris ILS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For those interested in using a Mac to work on and with Polaris ILS</a:t>
            </a:r>
          </a:p>
          <a:p>
            <a:pPr/>
            <a:r>
              <a:t>Maybe you just prefer Cupertino to Redmond</a:t>
            </a:r>
          </a:p>
          <a:p>
            <a:pPr/>
            <a:r>
              <a:t>Whys and wherefores</a:t>
            </a:r>
          </a:p>
          <a:p>
            <a:pPr/>
            <a:r>
              <a:t>Getting Things Done</a:t>
            </a:r>
          </a:p>
          <a:p>
            <a:pPr lvl="1"/>
            <a:r>
              <a:t>Specifically, my tools and software</a:t>
            </a:r>
          </a:p>
        </p:txBody>
      </p:sp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15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Class="entr" nodeType="with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8" fill="hold"/>
                                        <p:tgtEl>
                                          <p:spTgt spid="1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2" fill="hold"/>
                                        <p:tgtEl>
                                          <p:spTgt spid="1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6" fill="hold"/>
                                        <p:tgtEl>
                                          <p:spTgt spid="15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0" fill="hold"/>
                                        <p:tgtEl>
                                          <p:spTgt spid="15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4" fill="hold"/>
                                        <p:tgtEl>
                                          <p:spTgt spid="15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p" bldLvl="5" animBg="1" rev="0" advAuto="0" spid="154" grpId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blipFill rotWithShape="1">
          <a:blip r:embed="rId2"/>
          <a:srcRect l="0" t="0" r="0" b="0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" name="Thank You!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 algn="ctr"/>
          </a:lstStyle>
          <a:p>
            <a:pPr/>
            <a:r>
              <a:t>Thank You!</a:t>
            </a:r>
          </a:p>
        </p:txBody>
      </p:sp>
      <p:sp>
        <p:nvSpPr>
          <p:cNvPr id="212" name="Contacts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marL="0" indent="0" algn="ctr">
              <a:buSzTx/>
              <a:buNone/>
              <a:defRPr b="1" sz="6200"/>
            </a:pPr>
            <a:r>
              <a:t>Contacts</a:t>
            </a:r>
          </a:p>
          <a:p>
            <a:pPr marL="0" indent="0" algn="ctr">
              <a:buSzTx/>
              <a:buNone/>
              <a:defRPr sz="6200"/>
            </a:pPr>
            <a:r>
              <a:rPr b="1"/>
              <a:t>Mastodon:</a:t>
            </a:r>
            <a:r>
              <a:t> @cyberpunklibrarian@hackers.town</a:t>
            </a:r>
          </a:p>
          <a:p>
            <a:pPr marL="0" indent="0" algn="ctr">
              <a:buSzTx/>
              <a:buNone/>
              <a:defRPr sz="6200"/>
            </a:pPr>
            <a:r>
              <a:rPr b="1"/>
              <a:t>Email:</a:t>
            </a:r>
            <a:r>
              <a:t> cyberpunklibrarian@protonmail.com</a:t>
            </a:r>
          </a:p>
          <a:p>
            <a:pPr marL="0" indent="0" algn="ctr">
              <a:buSzTx/>
              <a:buNone/>
              <a:defRPr sz="6200"/>
            </a:pPr>
            <a:r>
              <a:rPr b="1"/>
              <a:t>Discord:</a:t>
            </a:r>
            <a:r>
              <a:t> CyberpunkLibrarian#7569</a:t>
            </a:r>
          </a:p>
          <a:p>
            <a:pPr marL="0" indent="0" algn="ctr">
              <a:buSzTx/>
              <a:buNone/>
              <a:defRPr b="1" sz="6200"/>
            </a:pPr>
            <a:r>
              <a:t>Notes &amp; Resources</a:t>
            </a:r>
          </a:p>
          <a:p>
            <a:pPr marL="0" indent="0" algn="ctr">
              <a:buSzTx/>
              <a:buNone/>
              <a:defRPr sz="6200"/>
            </a:pPr>
            <a:r>
              <a:t>cyberpunklibrarian.com/iug2023</a:t>
            </a:r>
          </a:p>
        </p:txBody>
      </p:sp>
      <p:sp>
        <p:nvSpPr>
          <p:cNvPr id="213" name="Questions?"/>
          <p:cNvSpPr txBox="1"/>
          <p:nvPr/>
        </p:nvSpPr>
        <p:spPr>
          <a:xfrm>
            <a:off x="1206500" y="2245962"/>
            <a:ext cx="21971000" cy="93478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normAutofit fontScale="100000" lnSpcReduction="0"/>
          </a:bodyPr>
          <a:lstStyle>
            <a:lvl1pPr defTabSz="825500">
              <a:defRPr b="1" sz="5500"/>
            </a:lvl1pPr>
          </a:lstStyle>
          <a:p>
            <a:pPr/>
            <a:r>
              <a:t>Questions?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blipFill rotWithShape="1">
          <a:blip r:embed="rId2"/>
          <a:srcRect l="0" t="0" r="0" b="0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Hello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Hello</a:t>
            </a:r>
          </a:p>
        </p:txBody>
      </p:sp>
      <p:pic>
        <p:nvPicPr>
          <p:cNvPr id="157" name="Subject.png" descr="Subject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8729924" y="6509331"/>
            <a:ext cx="5981000" cy="7397787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blipFill rotWithShape="1">
          <a:blip r:embed="rId2"/>
          <a:srcRect l="0" t="0" r="0" b="0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Hello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Hello</a:t>
            </a:r>
          </a:p>
        </p:txBody>
      </p:sp>
      <p:sp>
        <p:nvSpPr>
          <p:cNvPr id="160" name="I’m Dan and I’ll be your Apple shill for the next hour or so."/>
          <p:cNvSpPr txBox="1"/>
          <p:nvPr>
            <p:ph type="body" idx="21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r>
              <a:t>I’m Dan and I’ll be your Apple shill for the next hour or so.</a:t>
            </a:r>
          </a:p>
        </p:txBody>
      </p:sp>
      <p:sp>
        <p:nvSpPr>
          <p:cNvPr id="161" name="I like white text on dark backgrounds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I like white text on dark backgrounds</a:t>
            </a:r>
          </a:p>
          <a:p>
            <a:pPr/>
            <a:r>
              <a:t>Useful Polaris SQL website and GitLab repo</a:t>
            </a:r>
          </a:p>
          <a:p>
            <a:pPr/>
            <a:r>
              <a:t>Almost 30 years working in and/or with libraries</a:t>
            </a:r>
          </a:p>
          <a:p>
            <a:pPr lvl="1"/>
            <a:r>
              <a:t>Polaris beta tester</a:t>
            </a:r>
          </a:p>
          <a:p>
            <a:pPr/>
            <a:r>
              <a:t>Currently an ILS Administrator and SQL Hacker for LS&amp;S</a:t>
            </a:r>
          </a:p>
          <a:p>
            <a:pPr/>
            <a:r>
              <a:t>Your little free Cyberpunk Librarian</a:t>
            </a:r>
          </a:p>
          <a:p>
            <a:pPr/>
            <a:r>
              <a:t>Mastodon –</a:t>
            </a:r>
            <a:r>
              <a:rPr sz="1200">
                <a:solidFill>
                  <a:srgbClr val="000000"/>
                </a:solidFill>
                <a:latin typeface="Times Roman"/>
                <a:ea typeface="Times Roman"/>
                <a:cs typeface="Times Roman"/>
                <a:sym typeface="Times Roman"/>
              </a:rPr>
              <a:t> </a:t>
            </a:r>
            <a:r>
              <a:t> @cyberpunklibrarian@hackers.town</a:t>
            </a:r>
          </a:p>
        </p:txBody>
      </p:sp>
      <p:pic>
        <p:nvPicPr>
          <p:cNvPr id="162" name="Subject.png" descr="Subject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8729924" y="6509331"/>
            <a:ext cx="5981000" cy="7397787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16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Class="entr" nodeType="with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8" fill="hold"/>
                                        <p:tgtEl>
                                          <p:spTgt spid="1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2" fill="hold"/>
                                        <p:tgtEl>
                                          <p:spTgt spid="16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6" fill="hold"/>
                                        <p:tgtEl>
                                          <p:spTgt spid="16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0" fill="hold"/>
                                        <p:tgtEl>
                                          <p:spTgt spid="16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4" fill="hold"/>
                                        <p:tgtEl>
                                          <p:spTgt spid="16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8" fill="hold"/>
                                        <p:tgtEl>
                                          <p:spTgt spid="16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2" fill="hold"/>
                                        <p:tgtEl>
                                          <p:spTgt spid="16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p" bldLvl="5" animBg="1" rev="0" advAuto="0" spid="161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blipFill rotWithShape="1">
          <a:blip r:embed="rId2"/>
          <a:srcRect l="0" t="0" r="0" b="0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A Note on Notes"/>
          <p:cNvSpPr txBox="1"/>
          <p:nvPr/>
        </p:nvSpPr>
        <p:spPr>
          <a:xfrm>
            <a:off x="7916163" y="460602"/>
            <a:ext cx="8551673" cy="137838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1" sz="8500"/>
            </a:lvl1pPr>
          </a:lstStyle>
          <a:p>
            <a:pPr/>
            <a:r>
              <a:t>A Note on Notes</a:t>
            </a:r>
          </a:p>
        </p:txBody>
      </p:sp>
      <p:pic>
        <p:nvPicPr>
          <p:cNvPr id="165" name="Line Line" descr="Line Line"/>
          <p:cNvPicPr>
            <a:picLocks noChangeAspect="0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5750039" y="2130762"/>
            <a:ext cx="12883922" cy="101601"/>
          </a:xfrm>
          <a:prstGeom prst="rect">
            <a:avLst/>
          </a:prstGeom>
        </p:spPr>
      </p:pic>
      <p:sp>
        <p:nvSpPr>
          <p:cNvPr id="167" name="Feel free to take notes but……"/>
          <p:cNvSpPr txBox="1"/>
          <p:nvPr>
            <p:ph type="body" idx="1"/>
          </p:nvPr>
        </p:nvSpPr>
        <p:spPr>
          <a:xfrm>
            <a:off x="1206500" y="2524135"/>
            <a:ext cx="21971000" cy="7235404"/>
          </a:xfrm>
          <a:prstGeom prst="rect">
            <a:avLst/>
          </a:prstGeom>
        </p:spPr>
        <p:txBody>
          <a:bodyPr/>
          <a:lstStyle/>
          <a:p>
            <a:pPr/>
            <a:r>
              <a:t>Feel free to take notes but…</a:t>
            </a:r>
          </a:p>
          <a:p>
            <a:pPr/>
            <a:r>
              <a:t>I’ve collected everything on my website</a:t>
            </a:r>
          </a:p>
          <a:p>
            <a:pPr lvl="1"/>
            <a:r>
              <a:t>Slide deck</a:t>
            </a:r>
          </a:p>
          <a:p>
            <a:pPr lvl="1"/>
            <a:r>
              <a:t>Outline</a:t>
            </a:r>
          </a:p>
          <a:p>
            <a:pPr lvl="1"/>
            <a:r>
              <a:t>More info</a:t>
            </a:r>
          </a:p>
          <a:p>
            <a:pPr lvl="1"/>
            <a:r>
              <a:t>Recording (after editing) </a:t>
            </a:r>
          </a:p>
        </p:txBody>
      </p:sp>
      <p:pic>
        <p:nvPicPr>
          <p:cNvPr id="168" name="Line Line" descr="Line Line"/>
          <p:cNvPicPr>
            <a:picLocks noChangeAspect="0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5750039" y="10051311"/>
            <a:ext cx="12883922" cy="101601"/>
          </a:xfrm>
          <a:prstGeom prst="rect">
            <a:avLst/>
          </a:prstGeom>
        </p:spPr>
      </p:pic>
      <p:sp>
        <p:nvSpPr>
          <p:cNvPr id="170" name="cyberpunklibrarian.com/iug2023"/>
          <p:cNvSpPr txBox="1"/>
          <p:nvPr/>
        </p:nvSpPr>
        <p:spPr>
          <a:xfrm>
            <a:off x="1952668" y="10784552"/>
            <a:ext cx="20022008" cy="163882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1" sz="10200"/>
            </a:lvl1pPr>
          </a:lstStyle>
          <a:p>
            <a:pPr/>
            <a:r>
              <a:t>cyberpunklibrarian.com/iug2023</a:t>
            </a:r>
          </a:p>
        </p:txBody>
      </p:sp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16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Class="entr" nodeType="with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8" fill="hold"/>
                                        <p:tgtEl>
                                          <p:spTgt spid="1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2" fill="hold"/>
                                        <p:tgtEl>
                                          <p:spTgt spid="1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6" fill="hold"/>
                                        <p:tgtEl>
                                          <p:spTgt spid="1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0" fill="hold"/>
                                        <p:tgtEl>
                                          <p:spTgt spid="1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4" fill="hold"/>
                                        <p:tgtEl>
                                          <p:spTgt spid="1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8" fill="hold"/>
                                        <p:tgtEl>
                                          <p:spTgt spid="16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Class="entr" nodeType="clickEffect" presetID="10" grpId="2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2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id="33" dur="100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170" grpId="2"/>
      <p:bldP build="p" bldLvl="5" animBg="1" rev="0" advAuto="0" spid="167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blipFill rotWithShape="1">
          <a:blip r:embed="rId2"/>
          <a:srcRect l="0" t="0" r="0" b="0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Reasons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Reasons</a:t>
            </a:r>
          </a:p>
        </p:txBody>
      </p:sp>
      <p:sp>
        <p:nvSpPr>
          <p:cNvPr id="173" name="Why Apple?"/>
          <p:cNvSpPr txBox="1"/>
          <p:nvPr>
            <p:ph type="body" idx="21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r>
              <a:t>Why Apple?</a:t>
            </a:r>
          </a:p>
        </p:txBody>
      </p:sp>
      <p:sp>
        <p:nvSpPr>
          <p:cNvPr id="174" name="Silder - Tools are tools and the (operating) system doesn’t matter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Silder - Tools are tools and the (operating) system doesn’t matter</a:t>
            </a:r>
          </a:p>
          <a:p>
            <a:pPr lvl="1"/>
            <a:r>
              <a:t>But as it happens, I don’t like Windows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med" advClick="1" p14:dur="1000">
        <p15:prstTrans prst="pageCurlDouble"/>
      </p:transition>
    </mc:Choice>
    <mc:Choice xmlns:p14="http://schemas.microsoft.com/office/powerpoint/2010/main" Requires="p14">
      <p:transition spd="med" advClick="1" p14:dur="1000">
        <p14:prism dir="d"/>
      </p:transition>
    </mc:Choice>
    <mc:Fallback>
      <p:transition spd="med">
        <p:fade/>
      </p:transition>
    </mc:Fallback>
  </mc:AlternateContent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17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Class="entr" nodeType="with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8" fill="hold"/>
                                        <p:tgtEl>
                                          <p:spTgt spid="1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2" fill="hold"/>
                                        <p:tgtEl>
                                          <p:spTgt spid="1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p" bldLvl="5" animBg="1" rev="0" advAuto="0" spid="174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blipFill rotWithShape="1">
          <a:blip r:embed="rId2"/>
          <a:srcRect l="0" t="0" r="0" b="0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¯\_(ツ)_/¯"/>
          <p:cNvSpPr txBox="1"/>
          <p:nvPr>
            <p:ph type="body" idx="1"/>
          </p:nvPr>
        </p:nvSpPr>
        <p:spPr>
          <a:xfrm>
            <a:off x="1206500" y="3562656"/>
            <a:ext cx="21971000" cy="6590688"/>
          </a:xfrm>
          <a:prstGeom prst="rect">
            <a:avLst/>
          </a:prstGeom>
        </p:spPr>
        <p:txBody>
          <a:bodyPr/>
          <a:lstStyle>
            <a:lvl1pPr marL="0" indent="0" algn="ctr">
              <a:buSzTx/>
              <a:buNone/>
              <a:defRPr sz="35000"/>
            </a:lvl1pPr>
          </a:lstStyle>
          <a:p>
            <a:pPr/>
            <a:r>
              <a:t> ¯\_(ツ)_/¯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blipFill rotWithShape="1">
          <a:blip r:embed="rId2"/>
          <a:srcRect l="0" t="0" r="0" b="0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Reasons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Reasons</a:t>
            </a:r>
          </a:p>
        </p:txBody>
      </p:sp>
      <p:sp>
        <p:nvSpPr>
          <p:cNvPr id="179" name="Why Apple?"/>
          <p:cNvSpPr txBox="1"/>
          <p:nvPr>
            <p:ph type="body" idx="21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r>
              <a:t>Why Apple?</a:t>
            </a:r>
          </a:p>
        </p:txBody>
      </p:sp>
      <p:sp>
        <p:nvSpPr>
          <p:cNvPr id="180" name="Silder - Tools are tools and the (operating) system doesn’t matter…"/>
          <p:cNvSpPr txBox="1"/>
          <p:nvPr>
            <p:ph type="body" sz="quarter" idx="1"/>
          </p:nvPr>
        </p:nvSpPr>
        <p:spPr>
          <a:xfrm>
            <a:off x="1206500" y="4248504"/>
            <a:ext cx="21971000" cy="2262613"/>
          </a:xfrm>
          <a:prstGeom prst="rect">
            <a:avLst/>
          </a:prstGeom>
        </p:spPr>
        <p:txBody>
          <a:bodyPr/>
          <a:lstStyle/>
          <a:p>
            <a:pPr/>
            <a:r>
              <a:t>Silder - Tools are tools and the (operating) system doesn’t matter</a:t>
            </a:r>
          </a:p>
          <a:p>
            <a:pPr lvl="1"/>
            <a:r>
              <a:t>But as it happens, I don’t like Windows</a:t>
            </a:r>
          </a:p>
        </p:txBody>
      </p:sp>
      <p:sp>
        <p:nvSpPr>
          <p:cNvPr id="181" name="Honestly, I prefer Linux…"/>
          <p:cNvSpPr txBox="1"/>
          <p:nvPr/>
        </p:nvSpPr>
        <p:spPr>
          <a:xfrm>
            <a:off x="1206500" y="6750454"/>
            <a:ext cx="21971001" cy="45665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marL="609600" indent="-609600" algn="l">
              <a:lnSpc>
                <a:spcPct val="90000"/>
              </a:lnSpc>
              <a:spcBef>
                <a:spcPts val="4500"/>
              </a:spcBef>
              <a:buSzPct val="123000"/>
              <a:buChar char="•"/>
              <a:defRPr sz="4800"/>
            </a:pPr>
            <a:r>
              <a:t>Honestly, I prefer Linux</a:t>
            </a:r>
          </a:p>
          <a:p>
            <a:pPr lvl="1" marL="1219200" indent="-609600" algn="l">
              <a:lnSpc>
                <a:spcPct val="90000"/>
              </a:lnSpc>
              <a:spcBef>
                <a:spcPts val="4500"/>
              </a:spcBef>
              <a:buSzPct val="123000"/>
              <a:buChar char="•"/>
              <a:defRPr sz="4800"/>
            </a:pPr>
            <a:r>
              <a:t>I 💜 my Linux server (more about that later)</a:t>
            </a:r>
          </a:p>
          <a:p>
            <a:pPr lvl="1" marL="1219200" indent="-609600" algn="l">
              <a:lnSpc>
                <a:spcPct val="90000"/>
              </a:lnSpc>
              <a:spcBef>
                <a:spcPts val="4500"/>
              </a:spcBef>
              <a:buSzPct val="123000"/>
              <a:buChar char="•"/>
              <a:defRPr sz="4800"/>
            </a:pPr>
            <a:r>
              <a:t>Macs are easier to work with when it comes to interoperability</a:t>
            </a:r>
          </a:p>
          <a:p>
            <a:pPr lvl="1" marL="1219200" indent="-609600" algn="l">
              <a:lnSpc>
                <a:spcPct val="90000"/>
              </a:lnSpc>
              <a:spcBef>
                <a:spcPts val="4500"/>
              </a:spcBef>
              <a:buSzPct val="123000"/>
              <a:buChar char="•"/>
              <a:defRPr sz="4800"/>
            </a:pPr>
            <a:r>
              <a:t>Macs are like Linux Lite</a:t>
            </a:r>
          </a:p>
        </p:txBody>
      </p:sp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18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Class="entr" nodeType="with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8" fill="hold"/>
                                        <p:tgtEl>
                                          <p:spTgt spid="1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2" fill="hold"/>
                                        <p:tgtEl>
                                          <p:spTgt spid="18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6" fill="hold"/>
                                        <p:tgtEl>
                                          <p:spTgt spid="18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0" fill="hold"/>
                                        <p:tgtEl>
                                          <p:spTgt spid="18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p" bldLvl="5" animBg="1" rev="0" advAuto="0" spid="181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blipFill rotWithShape="1">
          <a:blip r:embed="rId2"/>
          <a:srcRect l="0" t="0" r="0" b="0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Further reasons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Further reasons</a:t>
            </a:r>
          </a:p>
        </p:txBody>
      </p:sp>
      <p:sp>
        <p:nvSpPr>
          <p:cNvPr id="184" name="But wait, there’s more!"/>
          <p:cNvSpPr txBox="1"/>
          <p:nvPr>
            <p:ph type="body" idx="21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r>
              <a:t>But wait, there’s more!</a:t>
            </a:r>
          </a:p>
        </p:txBody>
      </p:sp>
      <p:sp>
        <p:nvSpPr>
          <p:cNvPr id="185" name="Ecosystem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Ecosystem</a:t>
            </a:r>
          </a:p>
          <a:p>
            <a:pPr lvl="1"/>
            <a:r>
              <a:t>If it doesn’t sync, it stinks</a:t>
            </a:r>
          </a:p>
          <a:p>
            <a:pPr/>
            <a:r>
              <a:t>Quality</a:t>
            </a:r>
          </a:p>
          <a:p>
            <a:pPr lvl="1"/>
            <a:r>
              <a:t>Plastic laptops… aren’t great</a:t>
            </a:r>
          </a:p>
          <a:p>
            <a:pPr lvl="1"/>
            <a:r>
              <a:t>Hardware superiority</a:t>
            </a:r>
          </a:p>
          <a:p>
            <a:pPr lvl="1"/>
            <a:r>
              <a:t>Longevity</a:t>
            </a:r>
          </a:p>
        </p:txBody>
      </p:sp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18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Class="entr" nodeType="with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8" fill="hold"/>
                                        <p:tgtEl>
                                          <p:spTgt spid="1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2" fill="hold"/>
                                        <p:tgtEl>
                                          <p:spTgt spid="18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6" fill="hold"/>
                                        <p:tgtEl>
                                          <p:spTgt spid="18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0" fill="hold"/>
                                        <p:tgtEl>
                                          <p:spTgt spid="18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4" fill="hold"/>
                                        <p:tgtEl>
                                          <p:spTgt spid="18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8" fill="hold"/>
                                        <p:tgtEl>
                                          <p:spTgt spid="18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p" bldLvl="5" animBg="1" rev="0" advAuto="0" spid="185" grpId="1"/>
    </p:bldLst>
  </p:timing>
</p:sld>
</file>

<file path=ppt/theme/theme1.xml><?xml version="1.0" encoding="utf-8"?>
<a:theme xmlns:a="http://schemas.openxmlformats.org/drawingml/2006/main" xmlns:r="http://schemas.openxmlformats.org/officeDocument/2006/relationships" name="32_DynamicDark">
  <a:themeElements>
    <a:clrScheme name="32_DynamicDark">
      <a:dk1>
        <a:srgbClr val="BE00FF"/>
      </a:dk1>
      <a:lt1>
        <a:srgbClr val="FFFFFF"/>
      </a:lt1>
      <a:dk2>
        <a:srgbClr val="434343"/>
      </a:dk2>
      <a:lt2>
        <a:srgbClr val="A9A9A9"/>
      </a:lt2>
      <a:accent1>
        <a:srgbClr val="0076BA"/>
      </a:accent1>
      <a:accent2>
        <a:srgbClr val="05A89D"/>
      </a:accent2>
      <a:accent3>
        <a:srgbClr val="1DB100"/>
      </a:accent3>
      <a:accent4>
        <a:srgbClr val="F9B900"/>
      </a:accent4>
      <a:accent5>
        <a:srgbClr val="EE220D"/>
      </a:accent5>
      <a:accent6>
        <a:srgbClr val="CB297B"/>
      </a:accent6>
      <a:hlink>
        <a:srgbClr val="0000FF"/>
      </a:hlink>
      <a:folHlink>
        <a:srgbClr val="FF00FF"/>
      </a:folHlink>
    </a:clrScheme>
    <a:fontScheme name="32_DynamicDark">
      <a:majorFont>
        <a:latin typeface="Helvetica Neue"/>
        <a:ea typeface="Helvetica Neue"/>
        <a:cs typeface="Helvetica Neue"/>
      </a:majorFont>
      <a:minorFont>
        <a:latin typeface="Helvetica Neue"/>
        <a:ea typeface="Helvetica Neue"/>
        <a:cs typeface="Helvetica Neue"/>
      </a:minorFont>
    </a:fontScheme>
    <a:fmtScheme name="32_DynamicDark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2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FFFFFF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2438338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4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32_DynamicDark">
  <a:themeElements>
    <a:clrScheme name="32_DynamicDark">
      <a:dk1>
        <a:srgbClr val="000000"/>
      </a:dk1>
      <a:lt1>
        <a:srgbClr val="FFFFFF"/>
      </a:lt1>
      <a:dk2>
        <a:srgbClr val="434343"/>
      </a:dk2>
      <a:lt2>
        <a:srgbClr val="A9A9A9"/>
      </a:lt2>
      <a:accent1>
        <a:srgbClr val="0076BA"/>
      </a:accent1>
      <a:accent2>
        <a:srgbClr val="05A89D"/>
      </a:accent2>
      <a:accent3>
        <a:srgbClr val="1DB100"/>
      </a:accent3>
      <a:accent4>
        <a:srgbClr val="F9B900"/>
      </a:accent4>
      <a:accent5>
        <a:srgbClr val="EE220D"/>
      </a:accent5>
      <a:accent6>
        <a:srgbClr val="CB297B"/>
      </a:accent6>
      <a:hlink>
        <a:srgbClr val="0000FF"/>
      </a:hlink>
      <a:folHlink>
        <a:srgbClr val="FF00FF"/>
      </a:folHlink>
    </a:clrScheme>
    <a:fontScheme name="32_DynamicDark">
      <a:majorFont>
        <a:latin typeface="Helvetica Neue"/>
        <a:ea typeface="Helvetica Neue"/>
        <a:cs typeface="Helvetica Neue"/>
      </a:majorFont>
      <a:minorFont>
        <a:latin typeface="Helvetica Neue"/>
        <a:ea typeface="Helvetica Neue"/>
        <a:cs typeface="Helvetica Neue"/>
      </a:minorFont>
    </a:fontScheme>
    <a:fmtScheme name="32_DynamicDark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2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FFFFFF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2438338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4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