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g"/>
  <Default Extension="png" ContentType="image/png"/>
  <Default Extension="bmp" ContentType="image/bmp"/>
  <Default Extension="gif" ContentType="image/gif"/>
  <Default Extension="tif" ContentType="image/tif"/>
  <Default Extension="pdf" ContentType="application/pdf"/>
  <Default Extension="mov" ContentType="application/movie"/>
  <Default Extension="vml" ContentType="application/vnd.openxmlformats-officedocument.vmlDrawing"/>
  <Default Extension="xlsx" ContentType="application/vnd.openxmlformats-officedocument.spreadsheetml.sheet"/>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commentAuthors.xml" ContentType="application/vnd.openxmlformats-officedocument.presentationml.commentAuthors+xml"/>
  <Override PartName="/ppt/tableStyles.xml" ContentType="application/vnd.openxmlformats-officedocument.presentationml.tableStyles+xml"/>
  <Override PartName="/ppt/slideMasters/slideMaster1.xml" ContentType="application/vnd.openxmlformats-officedocument.presentationml.slideMaster+xml"/>
  <Override PartName="/ppt/theme/theme1.xml" ContentType="application/vnd.openxmlformats-officedocument.theme+xml"/>
  <Override PartName="/ppt/notesMasters/notesMaster1.xml" ContentType="application/vnd.openxmlformats-officedocument.presentationml.notes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slides/slide155.xml" ContentType="application/vnd.openxmlformats-officedocument.presentationml.slide+xml"/>
  <Override PartName="/ppt/slides/slide156.xml" ContentType="application/vnd.openxmlformats-officedocument.presentationml.slide+xml"/>
  <Override PartName="/ppt/slides/slide157.xml" ContentType="application/vnd.openxmlformats-officedocument.presentationml.slide+xml"/>
  <Override PartName="/ppt/slides/slide158.xml" ContentType="application/vnd.openxmlformats-officedocument.presentationml.slide+xml"/>
  <Override PartName="/ppt/slides/slide159.xml" ContentType="application/vnd.openxmlformats-officedocument.presentationml.slide+xml"/>
  <Override PartName="/ppt/slides/slide160.xml" ContentType="application/vnd.openxmlformats-officedocument.presentationml.slide+xml"/>
  <Override PartName="/ppt/slides/slide161.xml" ContentType="application/vnd.openxmlformats-officedocument.presentationml.slide+xml"/>
  <Override PartName="/ppt/slides/slide162.xml" ContentType="application/vnd.openxmlformats-officedocument.presentationml.slide+xml"/>
  <Override PartName="/ppt/slides/slide163.xml" ContentType="application/vnd.openxmlformats-officedocument.presentationml.slide+xml"/>
  <Override PartName="/ppt/slides/slide164.xml" ContentType="application/vnd.openxmlformats-officedocument.presentationml.slide+xml"/>
  <Override PartName="/ppt/slides/slide165.xml" ContentType="application/vnd.openxmlformats-officedocument.presentationml.slide+xml"/>
  <Override PartName="/ppt/slides/slide166.xml" ContentType="application/vnd.openxmlformats-officedocument.presentationml.slide+xml"/>
  <Override PartName="/ppt/slides/slide167.xml" ContentType="application/vnd.openxmlformats-officedocument.presentationml.slide+xml"/>
  <Override PartName="/ppt/slides/slide168.xml" ContentType="application/vnd.openxmlformats-officedocument.presentationml.slide+xml"/>
  <Override PartName="/ppt/slides/slide169.xml" ContentType="application/vnd.openxmlformats-officedocument.presentationml.slide+xml"/>
  <Override PartName="/ppt/slides/slide170.xml" ContentType="application/vnd.openxmlformats-officedocument.presentationml.slide+xml"/>
  <Override PartName="/ppt/slides/slide171.xml" ContentType="application/vnd.openxmlformats-officedocument.presentationml.slide+xml"/>
  <Override PartName="/ppt/slides/slide172.xml" ContentType="application/vnd.openxmlformats-officedocument.presentationml.slide+xml"/>
  <Override PartName="/ppt/slides/slide173.xml" ContentType="application/vnd.openxmlformats-officedocument.presentationml.slide+xml"/>
  <Override PartName="/ppt/slides/slide174.xml" ContentType="application/vnd.openxmlformats-officedocument.presentationml.slide+xml"/>
  <Override PartName="/ppt/slides/slide175.xml" ContentType="application/vnd.openxmlformats-officedocument.presentationml.slide+xml"/>
  <Override PartName="/ppt/slides/slide176.xml" ContentType="application/vnd.openxmlformats-officedocument.presentationml.slide+xml"/>
  <Override PartName="/ppt/slides/slide177.xml" ContentType="application/vnd.openxmlformats-officedocument.presentationml.slide+xml"/>
  <Override PartName="/ppt/slides/slide178.xml" ContentType="application/vnd.openxmlformats-officedocument.presentationml.slide+xml"/>
  <Override PartName="/ppt/slides/slide179.xml" ContentType="application/vnd.openxmlformats-officedocument.presentationml.slide+xml"/>
  <Override PartName="/ppt/slides/slide180.xml" ContentType="application/vnd.openxmlformats-officedocument.presentationml.slide+xml"/>
  <Override PartName="/ppt/slides/slide181.xml" ContentType="application/vnd.openxmlformats-officedocument.presentationml.slide+xml"/>
  <Override PartName="/ppt/slides/slide182.xml" ContentType="application/vnd.openxmlformats-officedocument.presentationml.slide+xml"/>
  <Override PartName="/ppt/slides/slide183.xml" ContentType="application/vnd.openxmlformats-officedocument.presentationml.slide+xml"/>
  <Override PartName="/ppt/slides/slide184.xml" ContentType="application/vnd.openxmlformats-officedocument.presentationml.slide+xml"/>
  <Override PartName="/ppt/slides/slide185.xml" ContentType="application/vnd.openxmlformats-officedocument.presentationml.slide+xml"/>
  <Override PartName="/ppt/slides/slide186.xml" ContentType="application/vnd.openxmlformats-officedocument.presentationml.slide+xml"/>
  <Override PartName="/ppt/slides/slide187.xml" ContentType="application/vnd.openxmlformats-officedocument.presentationml.slide+xml"/>
  <Override PartName="/ppt/slides/slide188.xml" ContentType="application/vnd.openxmlformats-officedocument.presentationml.slide+xml"/>
  <Override PartName="/ppt/slides/slide189.xml" ContentType="application/vnd.openxmlformats-officedocument.presentationml.slide+xml"/>
  <Override PartName="/ppt/slides/slide190.xml" ContentType="application/vnd.openxmlformats-officedocument.presentationml.slide+xml"/>
  <Override PartName="/ppt/slides/slide191.xml" ContentType="application/vnd.openxmlformats-officedocument.presentationml.slide+xml"/>
  <Override PartName="/ppt/slides/slide192.xml" ContentType="application/vnd.openxmlformats-officedocument.presentationml.slide+xml"/>
  <Override PartName="/ppt/slides/slide193.xml" ContentType="application/vnd.openxmlformats-officedocument.presentationml.slide+xml"/>
  <Override PartName="/ppt/slides/slide194.xml" ContentType="application/vnd.openxmlformats-officedocument.presentationml.slide+xml"/>
  <Override PartName="/ppt/slides/slide195.xml" ContentType="application/vnd.openxmlformats-officedocument.presentationml.slide+xml"/>
  <Override PartName="/ppt/slides/slide196.xml" ContentType="application/vnd.openxmlformats-officedocument.presentationml.slide+xml"/>
  <Override PartName="/ppt/slides/slide197.xml" ContentType="application/vnd.openxmlformats-officedocument.presentationml.slide+xml"/>
  <Override PartName="/ppt/slides/slide198.xml" ContentType="application/vnd.openxmlformats-officedocument.presentationml.slide+xml"/>
  <Override PartName="/ppt/slides/slide199.xml" ContentType="application/vnd.openxmlformats-officedocument.presentationml.slide+xml"/>
  <Override PartName="/ppt/slides/slide200.xml" ContentType="application/vnd.openxmlformats-officedocument.presentationml.slide+xml"/>
  <Override PartName="/ppt/slides/slide201.xml" ContentType="application/vnd.openxmlformats-officedocument.presentationml.slide+xml"/>
  <Override PartName="/ppt/slides/slide202.xml" ContentType="application/vnd.openxmlformats-officedocument.presentationml.slide+xml"/>
  <Override PartName="/ppt/slides/slide203.xml" ContentType="application/vnd.openxmlformats-officedocument.presentationml.slide+xml"/>
  <Override PartName="/ppt/slides/slide204.xml" ContentType="application/vnd.openxmlformats-officedocument.presentationml.slide+xml"/>
  <Override PartName="/ppt/slides/slide205.xml" ContentType="application/vnd.openxmlformats-officedocument.presentationml.slide+xml"/>
  <Override PartName="/ppt/slides/slide206.xml" ContentType="application/vnd.openxmlformats-officedocument.presentationml.slide+xml"/>
  <Override PartName="/ppt/slides/slide207.xml" ContentType="application/vnd.openxmlformats-officedocument.presentationml.slid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media/image1.jpeg" ContentType="image/jpeg"/>
  <Override PartName="/ppt/media/image2.jpeg" ContentType="image/jpeg"/>
  <Override PartName="/ppt/media/image3.jpeg" ContentType="image/jpeg"/>
  <Override PartName="/ppt/media/image4.jpeg" ContentType="image/jpeg"/>
  <Override PartName="/ppt/media/image5.jpeg" ContentType="image/jpeg"/>
  <Override PartName="/ppt/media/image6.jpeg" ContentType="image/jpeg"/>
  <Override PartName="/ppt/media/image7.jpeg" ContentType="image/jpeg"/>
  <Override PartName="/ppt/media/image8.jpeg" ContentType="image/jpeg"/>
  <Override PartName="/ppt/media/image9.jpeg" ContentType="image/jpeg"/>
  <Override PartName="/ppt/media/image10.jpeg" ContentType="image/jpeg"/>
  <Override PartName="/ppt/media/image11.jpeg" ContentType="image/jpeg"/>
  <Override PartName="/ppt/media/image12.jpeg" ContentType="image/jpeg"/>
  <Override PartName="/ppt/media/image13.jpeg" ContentType="image/jpeg"/>
  <Override PartName="/ppt/media/image14.jpeg" ContentType="image/jpeg"/>
  <Override PartName="/ppt/media/image15.jpeg" ContentType="image/jpeg"/>
  <Override PartName="/ppt/media/image16.jpeg" ContentType="image/jpeg"/>
  <Override PartName="/ppt/media/image17.jpeg" ContentType="image/jpeg"/>
  <Override PartName="/ppt/media/image18.jpeg" ContentType="image/jpeg"/>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ldMasterIdLst>
    <p:sldMasterId id="2147483648" r:id="rId5"/>
  </p:sldMasterIdLst>
  <p:notesMasterIdLst>
    <p:notesMasterId r:id="rId7"/>
  </p:notesMasterIdLst>
  <p:sldIdLst>
    <p:sldId id="256" r:id="rId8"/>
    <p:sldId id="257" r:id="rId9"/>
    <p:sldId id="258" r:id="rId10"/>
    <p:sldId id="259" r:id="rId11"/>
    <p:sldId id="260" r:id="rId12"/>
    <p:sldId id="261" r:id="rId13"/>
    <p:sldId id="262" r:id="rId14"/>
    <p:sldId id="263" r:id="rId15"/>
    <p:sldId id="264" r:id="rId16"/>
    <p:sldId id="265" r:id="rId17"/>
    <p:sldId id="266" r:id="rId18"/>
    <p:sldId id="267" r:id="rId19"/>
    <p:sldId id="268" r:id="rId20"/>
    <p:sldId id="269" r:id="rId21"/>
    <p:sldId id="270" r:id="rId22"/>
    <p:sldId id="271" r:id="rId23"/>
    <p:sldId id="272" r:id="rId24"/>
    <p:sldId id="273" r:id="rId25"/>
    <p:sldId id="274" r:id="rId26"/>
    <p:sldId id="275" r:id="rId27"/>
    <p:sldId id="276" r:id="rId28"/>
    <p:sldId id="277" r:id="rId29"/>
    <p:sldId id="278" r:id="rId30"/>
    <p:sldId id="279" r:id="rId31"/>
    <p:sldId id="280" r:id="rId32"/>
    <p:sldId id="281" r:id="rId33"/>
    <p:sldId id="282" r:id="rId34"/>
    <p:sldId id="283" r:id="rId35"/>
    <p:sldId id="284" r:id="rId36"/>
    <p:sldId id="285" r:id="rId37"/>
    <p:sldId id="286" r:id="rId38"/>
    <p:sldId id="287" r:id="rId39"/>
    <p:sldId id="288" r:id="rId40"/>
    <p:sldId id="289" r:id="rId41"/>
    <p:sldId id="290" r:id="rId42"/>
    <p:sldId id="291" r:id="rId43"/>
    <p:sldId id="292" r:id="rId44"/>
    <p:sldId id="293" r:id="rId45"/>
    <p:sldId id="294" r:id="rId46"/>
    <p:sldId id="295" r:id="rId47"/>
    <p:sldId id="296" r:id="rId48"/>
    <p:sldId id="297" r:id="rId49"/>
    <p:sldId id="298" r:id="rId50"/>
    <p:sldId id="299" r:id="rId51"/>
    <p:sldId id="300" r:id="rId52"/>
    <p:sldId id="301" r:id="rId53"/>
    <p:sldId id="302" r:id="rId54"/>
    <p:sldId id="303" r:id="rId55"/>
    <p:sldId id="304" r:id="rId56"/>
    <p:sldId id="305" r:id="rId57"/>
    <p:sldId id="306" r:id="rId58"/>
    <p:sldId id="307" r:id="rId59"/>
    <p:sldId id="308" r:id="rId60"/>
    <p:sldId id="309" r:id="rId61"/>
    <p:sldId id="310" r:id="rId62"/>
    <p:sldId id="311" r:id="rId63"/>
    <p:sldId id="312" r:id="rId64"/>
    <p:sldId id="313" r:id="rId65"/>
    <p:sldId id="314" r:id="rId66"/>
    <p:sldId id="315" r:id="rId67"/>
    <p:sldId id="316" r:id="rId68"/>
    <p:sldId id="317" r:id="rId69"/>
    <p:sldId id="318" r:id="rId70"/>
    <p:sldId id="319" r:id="rId71"/>
    <p:sldId id="320" r:id="rId72"/>
    <p:sldId id="321" r:id="rId73"/>
    <p:sldId id="322" r:id="rId74"/>
    <p:sldId id="323" r:id="rId75"/>
    <p:sldId id="324" r:id="rId76"/>
    <p:sldId id="325" r:id="rId77"/>
    <p:sldId id="326" r:id="rId78"/>
    <p:sldId id="327" r:id="rId79"/>
    <p:sldId id="328" r:id="rId80"/>
    <p:sldId id="329" r:id="rId81"/>
    <p:sldId id="330" r:id="rId82"/>
    <p:sldId id="331" r:id="rId83"/>
    <p:sldId id="332" r:id="rId84"/>
    <p:sldId id="333" r:id="rId85"/>
    <p:sldId id="334" r:id="rId86"/>
    <p:sldId id="335" r:id="rId87"/>
    <p:sldId id="336" r:id="rId88"/>
    <p:sldId id="337" r:id="rId89"/>
    <p:sldId id="338" r:id="rId90"/>
    <p:sldId id="339" r:id="rId91"/>
    <p:sldId id="340" r:id="rId92"/>
    <p:sldId id="341" r:id="rId93"/>
    <p:sldId id="342" r:id="rId94"/>
    <p:sldId id="343" r:id="rId95"/>
    <p:sldId id="344" r:id="rId96"/>
    <p:sldId id="345" r:id="rId97"/>
    <p:sldId id="346" r:id="rId98"/>
    <p:sldId id="347" r:id="rId99"/>
    <p:sldId id="348" r:id="rId100"/>
    <p:sldId id="349" r:id="rId101"/>
    <p:sldId id="350" r:id="rId102"/>
    <p:sldId id="351" r:id="rId103"/>
    <p:sldId id="352" r:id="rId104"/>
    <p:sldId id="353" r:id="rId105"/>
    <p:sldId id="354" r:id="rId106"/>
    <p:sldId id="355" r:id="rId107"/>
    <p:sldId id="356" r:id="rId108"/>
    <p:sldId id="357" r:id="rId109"/>
    <p:sldId id="358" r:id="rId110"/>
    <p:sldId id="359" r:id="rId111"/>
    <p:sldId id="360" r:id="rId112"/>
    <p:sldId id="361" r:id="rId113"/>
    <p:sldId id="362" r:id="rId114"/>
    <p:sldId id="363" r:id="rId115"/>
    <p:sldId id="364" r:id="rId116"/>
    <p:sldId id="365" r:id="rId117"/>
    <p:sldId id="366" r:id="rId118"/>
    <p:sldId id="367" r:id="rId119"/>
    <p:sldId id="368" r:id="rId120"/>
    <p:sldId id="369" r:id="rId121"/>
    <p:sldId id="370" r:id="rId122"/>
    <p:sldId id="371" r:id="rId123"/>
    <p:sldId id="372" r:id="rId124"/>
    <p:sldId id="373" r:id="rId125"/>
    <p:sldId id="374" r:id="rId126"/>
    <p:sldId id="375" r:id="rId127"/>
    <p:sldId id="376" r:id="rId128"/>
    <p:sldId id="377" r:id="rId129"/>
    <p:sldId id="378" r:id="rId130"/>
    <p:sldId id="379" r:id="rId131"/>
    <p:sldId id="380" r:id="rId132"/>
    <p:sldId id="381" r:id="rId133"/>
    <p:sldId id="382" r:id="rId134"/>
    <p:sldId id="383" r:id="rId135"/>
    <p:sldId id="384" r:id="rId136"/>
    <p:sldId id="385" r:id="rId137"/>
    <p:sldId id="386" r:id="rId138"/>
    <p:sldId id="387" r:id="rId139"/>
    <p:sldId id="388" r:id="rId140"/>
    <p:sldId id="389" r:id="rId141"/>
    <p:sldId id="390" r:id="rId142"/>
    <p:sldId id="391" r:id="rId143"/>
    <p:sldId id="392" r:id="rId144"/>
    <p:sldId id="393" r:id="rId145"/>
    <p:sldId id="394" r:id="rId146"/>
    <p:sldId id="395" r:id="rId147"/>
    <p:sldId id="396" r:id="rId148"/>
    <p:sldId id="397" r:id="rId149"/>
    <p:sldId id="398" r:id="rId150"/>
    <p:sldId id="399" r:id="rId151"/>
    <p:sldId id="400" r:id="rId152"/>
    <p:sldId id="401" r:id="rId153"/>
    <p:sldId id="402" r:id="rId154"/>
    <p:sldId id="403" r:id="rId155"/>
    <p:sldId id="404" r:id="rId156"/>
    <p:sldId id="405" r:id="rId157"/>
    <p:sldId id="406" r:id="rId158"/>
    <p:sldId id="407" r:id="rId159"/>
    <p:sldId id="408" r:id="rId160"/>
    <p:sldId id="409" r:id="rId161"/>
    <p:sldId id="410" r:id="rId162"/>
    <p:sldId id="411" r:id="rId163"/>
    <p:sldId id="412" r:id="rId164"/>
    <p:sldId id="413" r:id="rId165"/>
    <p:sldId id="414" r:id="rId166"/>
    <p:sldId id="415" r:id="rId167"/>
    <p:sldId id="416" r:id="rId168"/>
    <p:sldId id="417" r:id="rId169"/>
    <p:sldId id="418" r:id="rId170"/>
    <p:sldId id="419" r:id="rId171"/>
    <p:sldId id="420" r:id="rId172"/>
    <p:sldId id="421" r:id="rId173"/>
    <p:sldId id="422" r:id="rId174"/>
    <p:sldId id="423" r:id="rId175"/>
    <p:sldId id="424" r:id="rId176"/>
    <p:sldId id="425" r:id="rId177"/>
    <p:sldId id="426" r:id="rId178"/>
    <p:sldId id="427" r:id="rId179"/>
    <p:sldId id="428" r:id="rId180"/>
    <p:sldId id="429" r:id="rId181"/>
    <p:sldId id="430" r:id="rId182"/>
    <p:sldId id="431" r:id="rId183"/>
    <p:sldId id="432" r:id="rId184"/>
    <p:sldId id="433" r:id="rId185"/>
    <p:sldId id="434" r:id="rId186"/>
    <p:sldId id="435" r:id="rId187"/>
    <p:sldId id="436" r:id="rId188"/>
    <p:sldId id="437" r:id="rId189"/>
    <p:sldId id="438" r:id="rId190"/>
    <p:sldId id="439" r:id="rId191"/>
    <p:sldId id="440" r:id="rId192"/>
    <p:sldId id="441" r:id="rId193"/>
    <p:sldId id="442" r:id="rId194"/>
    <p:sldId id="443" r:id="rId195"/>
    <p:sldId id="444" r:id="rId196"/>
    <p:sldId id="445" r:id="rId197"/>
    <p:sldId id="446" r:id="rId198"/>
    <p:sldId id="447" r:id="rId199"/>
    <p:sldId id="448" r:id="rId200"/>
    <p:sldId id="449" r:id="rId201"/>
    <p:sldId id="450" r:id="rId202"/>
    <p:sldId id="451" r:id="rId203"/>
    <p:sldId id="452" r:id="rId204"/>
    <p:sldId id="453" r:id="rId205"/>
    <p:sldId id="454" r:id="rId206"/>
    <p:sldId id="455" r:id="rId207"/>
    <p:sldId id="456" r:id="rId208"/>
    <p:sldId id="457" r:id="rId209"/>
    <p:sldId id="458" r:id="rId210"/>
    <p:sldId id="459" r:id="rId211"/>
    <p:sldId id="460" r:id="rId212"/>
    <p:sldId id="461" r:id="rId213"/>
    <p:sldId id="462" r:id="rId214"/>
  </p:sldIdLst>
  <p:sldSz cx="24384000" cy="137160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2438338" rtl="0" fontAlgn="auto" latinLnBrk="0" hangingPunct="0">
      <a:lnSpc>
        <a:spcPct val="90000"/>
      </a:lnSpc>
      <a:spcBef>
        <a:spcPts val="4500"/>
      </a:spcBef>
      <a:spcAft>
        <a:spcPts val="0"/>
      </a:spcAft>
      <a:buClrTx/>
      <a:buSzTx/>
      <a:buFontTx/>
      <a:buNone/>
      <a:tabLst/>
      <a:defRPr b="0" baseline="0" cap="none" i="0" spc="0" strike="noStrike" sz="4800" u="none" kumimoji="0" normalizeH="0">
        <a:ln>
          <a:noFill/>
        </a:ln>
        <a:solidFill>
          <a:srgbClr val="FFFFFF"/>
        </a:solidFill>
        <a:effectLst/>
        <a:uFillTx/>
        <a:latin typeface="+mn-lt"/>
        <a:ea typeface="+mn-ea"/>
        <a:cs typeface="+mn-cs"/>
        <a:sym typeface="Helvetica Neue"/>
      </a:defRPr>
    </a:lvl1pPr>
    <a:lvl2pPr marL="0" marR="0" indent="457200" algn="l" defTabSz="2438338" rtl="0" fontAlgn="auto" latinLnBrk="0" hangingPunct="0">
      <a:lnSpc>
        <a:spcPct val="90000"/>
      </a:lnSpc>
      <a:spcBef>
        <a:spcPts val="4500"/>
      </a:spcBef>
      <a:spcAft>
        <a:spcPts val="0"/>
      </a:spcAft>
      <a:buClrTx/>
      <a:buSzTx/>
      <a:buFontTx/>
      <a:buNone/>
      <a:tabLst/>
      <a:defRPr b="0" baseline="0" cap="none" i="0" spc="0" strike="noStrike" sz="4800" u="none" kumimoji="0" normalizeH="0">
        <a:ln>
          <a:noFill/>
        </a:ln>
        <a:solidFill>
          <a:srgbClr val="FFFFFF"/>
        </a:solidFill>
        <a:effectLst/>
        <a:uFillTx/>
        <a:latin typeface="+mn-lt"/>
        <a:ea typeface="+mn-ea"/>
        <a:cs typeface="+mn-cs"/>
        <a:sym typeface="Helvetica Neue"/>
      </a:defRPr>
    </a:lvl2pPr>
    <a:lvl3pPr marL="0" marR="0" indent="914400" algn="l" defTabSz="2438338" rtl="0" fontAlgn="auto" latinLnBrk="0" hangingPunct="0">
      <a:lnSpc>
        <a:spcPct val="90000"/>
      </a:lnSpc>
      <a:spcBef>
        <a:spcPts val="4500"/>
      </a:spcBef>
      <a:spcAft>
        <a:spcPts val="0"/>
      </a:spcAft>
      <a:buClrTx/>
      <a:buSzTx/>
      <a:buFontTx/>
      <a:buNone/>
      <a:tabLst/>
      <a:defRPr b="0" baseline="0" cap="none" i="0" spc="0" strike="noStrike" sz="4800" u="none" kumimoji="0" normalizeH="0">
        <a:ln>
          <a:noFill/>
        </a:ln>
        <a:solidFill>
          <a:srgbClr val="FFFFFF"/>
        </a:solidFill>
        <a:effectLst/>
        <a:uFillTx/>
        <a:latin typeface="+mn-lt"/>
        <a:ea typeface="+mn-ea"/>
        <a:cs typeface="+mn-cs"/>
        <a:sym typeface="Helvetica Neue"/>
      </a:defRPr>
    </a:lvl3pPr>
    <a:lvl4pPr marL="0" marR="0" indent="1371600" algn="l" defTabSz="2438338" rtl="0" fontAlgn="auto" latinLnBrk="0" hangingPunct="0">
      <a:lnSpc>
        <a:spcPct val="90000"/>
      </a:lnSpc>
      <a:spcBef>
        <a:spcPts val="4500"/>
      </a:spcBef>
      <a:spcAft>
        <a:spcPts val="0"/>
      </a:spcAft>
      <a:buClrTx/>
      <a:buSzTx/>
      <a:buFontTx/>
      <a:buNone/>
      <a:tabLst/>
      <a:defRPr b="0" baseline="0" cap="none" i="0" spc="0" strike="noStrike" sz="4800" u="none" kumimoji="0" normalizeH="0">
        <a:ln>
          <a:noFill/>
        </a:ln>
        <a:solidFill>
          <a:srgbClr val="FFFFFF"/>
        </a:solidFill>
        <a:effectLst/>
        <a:uFillTx/>
        <a:latin typeface="+mn-lt"/>
        <a:ea typeface="+mn-ea"/>
        <a:cs typeface="+mn-cs"/>
        <a:sym typeface="Helvetica Neue"/>
      </a:defRPr>
    </a:lvl4pPr>
    <a:lvl5pPr marL="0" marR="0" indent="1828800" algn="l" defTabSz="2438338" rtl="0" fontAlgn="auto" latinLnBrk="0" hangingPunct="0">
      <a:lnSpc>
        <a:spcPct val="90000"/>
      </a:lnSpc>
      <a:spcBef>
        <a:spcPts val="4500"/>
      </a:spcBef>
      <a:spcAft>
        <a:spcPts val="0"/>
      </a:spcAft>
      <a:buClrTx/>
      <a:buSzTx/>
      <a:buFontTx/>
      <a:buNone/>
      <a:tabLst/>
      <a:defRPr b="0" baseline="0" cap="none" i="0" spc="0" strike="noStrike" sz="4800" u="none" kumimoji="0" normalizeH="0">
        <a:ln>
          <a:noFill/>
        </a:ln>
        <a:solidFill>
          <a:srgbClr val="FFFFFF"/>
        </a:solidFill>
        <a:effectLst/>
        <a:uFillTx/>
        <a:latin typeface="+mn-lt"/>
        <a:ea typeface="+mn-ea"/>
        <a:cs typeface="+mn-cs"/>
        <a:sym typeface="Helvetica Neue"/>
      </a:defRPr>
    </a:lvl5pPr>
    <a:lvl6pPr marL="0" marR="0" indent="2286000" algn="l" defTabSz="2438338" rtl="0" fontAlgn="auto" latinLnBrk="0" hangingPunct="0">
      <a:lnSpc>
        <a:spcPct val="90000"/>
      </a:lnSpc>
      <a:spcBef>
        <a:spcPts val="4500"/>
      </a:spcBef>
      <a:spcAft>
        <a:spcPts val="0"/>
      </a:spcAft>
      <a:buClrTx/>
      <a:buSzTx/>
      <a:buFontTx/>
      <a:buNone/>
      <a:tabLst/>
      <a:defRPr b="0" baseline="0" cap="none" i="0" spc="0" strike="noStrike" sz="4800" u="none" kumimoji="0" normalizeH="0">
        <a:ln>
          <a:noFill/>
        </a:ln>
        <a:solidFill>
          <a:srgbClr val="FFFFFF"/>
        </a:solidFill>
        <a:effectLst/>
        <a:uFillTx/>
        <a:latin typeface="+mn-lt"/>
        <a:ea typeface="+mn-ea"/>
        <a:cs typeface="+mn-cs"/>
        <a:sym typeface="Helvetica Neue"/>
      </a:defRPr>
    </a:lvl6pPr>
    <a:lvl7pPr marL="0" marR="0" indent="2743200" algn="l" defTabSz="2438338" rtl="0" fontAlgn="auto" latinLnBrk="0" hangingPunct="0">
      <a:lnSpc>
        <a:spcPct val="90000"/>
      </a:lnSpc>
      <a:spcBef>
        <a:spcPts val="4500"/>
      </a:spcBef>
      <a:spcAft>
        <a:spcPts val="0"/>
      </a:spcAft>
      <a:buClrTx/>
      <a:buSzTx/>
      <a:buFontTx/>
      <a:buNone/>
      <a:tabLst/>
      <a:defRPr b="0" baseline="0" cap="none" i="0" spc="0" strike="noStrike" sz="4800" u="none" kumimoji="0" normalizeH="0">
        <a:ln>
          <a:noFill/>
        </a:ln>
        <a:solidFill>
          <a:srgbClr val="FFFFFF"/>
        </a:solidFill>
        <a:effectLst/>
        <a:uFillTx/>
        <a:latin typeface="+mn-lt"/>
        <a:ea typeface="+mn-ea"/>
        <a:cs typeface="+mn-cs"/>
        <a:sym typeface="Helvetica Neue"/>
      </a:defRPr>
    </a:lvl7pPr>
    <a:lvl8pPr marL="0" marR="0" indent="3200400" algn="l" defTabSz="2438338" rtl="0" fontAlgn="auto" latinLnBrk="0" hangingPunct="0">
      <a:lnSpc>
        <a:spcPct val="90000"/>
      </a:lnSpc>
      <a:spcBef>
        <a:spcPts val="4500"/>
      </a:spcBef>
      <a:spcAft>
        <a:spcPts val="0"/>
      </a:spcAft>
      <a:buClrTx/>
      <a:buSzTx/>
      <a:buFontTx/>
      <a:buNone/>
      <a:tabLst/>
      <a:defRPr b="0" baseline="0" cap="none" i="0" spc="0" strike="noStrike" sz="4800" u="none" kumimoji="0" normalizeH="0">
        <a:ln>
          <a:noFill/>
        </a:ln>
        <a:solidFill>
          <a:srgbClr val="FFFFFF"/>
        </a:solidFill>
        <a:effectLst/>
        <a:uFillTx/>
        <a:latin typeface="+mn-lt"/>
        <a:ea typeface="+mn-ea"/>
        <a:cs typeface="+mn-cs"/>
        <a:sym typeface="Helvetica Neue"/>
      </a:defRPr>
    </a:lvl8pPr>
    <a:lvl9pPr marL="0" marR="0" indent="3657600" algn="l" defTabSz="2438338" rtl="0" fontAlgn="auto" latinLnBrk="0" hangingPunct="0">
      <a:lnSpc>
        <a:spcPct val="90000"/>
      </a:lnSpc>
      <a:spcBef>
        <a:spcPts val="4500"/>
      </a:spcBef>
      <a:spcAft>
        <a:spcPts val="0"/>
      </a:spcAft>
      <a:buClrTx/>
      <a:buSzTx/>
      <a:buFontTx/>
      <a:buNone/>
      <a:tabLst/>
      <a:defRPr b="0" baseline="0" cap="none" i="0" spc="0" strike="noStrike" sz="4800" u="none" kumimoji="0" normalizeH="0">
        <a:ln>
          <a:noFill/>
        </a:ln>
        <a:solidFill>
          <a:srgbClr val="FFFFFF"/>
        </a:solidFill>
        <a:effectLst/>
        <a:uFillTx/>
        <a:latin typeface="+mn-lt"/>
        <a:ea typeface="+mn-ea"/>
        <a:cs typeface="+mn-cs"/>
        <a:sym typeface="Helvetica Neue"/>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file>

<file path=ppt/presProps.xml><?xml version="1.0" encoding="utf-8"?>
<p:presentation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howPr loop="0"/>
</p:presentationPr>
</file>

<file path=ppt/tableStyles.xml><?xml version="1.0" encoding="utf-8"?>
<a:tblStyleLst xmlns:a="http://schemas.openxmlformats.org/drawingml/2006/main" xmlns:r="http://schemas.openxmlformats.org/officeDocument/2006/relationships" def="{5940675A-B579-460E-94D1-54222C63F5DA}">
  <a:tblStyle styleId="{4C3C2611-4C71-4FC5-86AE-919BDF0F9419}" styleName="">
    <a:tblBg/>
    <a:wholeTbl>
      <a:tcTxStyle b="off" i="off">
        <a:fontRef idx="minor">
          <a:srgbClr val="FFFFFF"/>
        </a:fontRef>
        <a:srgbClr val="FFFFFF"/>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noFill/>
        </a:fill>
      </a:tcStyle>
    </a:wholeTbl>
    <a:band2H>
      <a:tcTxStyle b="def" i="def"/>
      <a:tcStyle>
        <a:tcBdr/>
        <a:fill>
          <a:solidFill>
            <a:srgbClr val="747676">
              <a:alpha val="63790"/>
            </a:srgbClr>
          </a:solidFill>
        </a:fill>
      </a:tcStyle>
    </a:band2H>
    <a:firstCol>
      <a:tcTxStyle b="on" i="off">
        <a:fontRef idx="minor">
          <a:srgbClr val="FFFFFF"/>
        </a:fontRef>
        <a:srgbClr val="FFFFFF"/>
      </a:tcTxStyle>
      <a:tcStyle>
        <a:tcBdr>
          <a:left>
            <a:ln w="12700" cap="flat">
              <a:solidFill>
                <a:srgbClr val="FFFFFF"/>
              </a:solidFill>
              <a:prstDash val="solid"/>
              <a:miter lim="400000"/>
            </a:ln>
          </a:left>
          <a:right>
            <a:ln w="381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noFill/>
        </a:fill>
      </a:tcStyle>
    </a:firstCol>
    <a:lastRow>
      <a:tcTxStyle b="on" i="off">
        <a:fontRef idx="minor">
          <a:srgbClr val="FFFFFF"/>
        </a:fontRef>
        <a:srgbClr val="FFFFFF"/>
      </a:tcTxStyle>
      <a:tcStyle>
        <a:tcBdr>
          <a:left>
            <a:ln w="12700" cap="flat">
              <a:solidFill>
                <a:srgbClr val="FFFFFF"/>
              </a:solidFill>
              <a:prstDash val="solid"/>
              <a:miter lim="400000"/>
            </a:ln>
          </a:left>
          <a:right>
            <a:ln w="12700" cap="flat">
              <a:solidFill>
                <a:srgbClr val="FFFFFF"/>
              </a:solidFill>
              <a:prstDash val="solid"/>
              <a:miter lim="400000"/>
            </a:ln>
          </a:right>
          <a:top>
            <a:ln w="381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noFill/>
        </a:fill>
      </a:tcStyle>
    </a:lastRow>
    <a:firstRow>
      <a:tcTxStyle b="on" i="off">
        <a:fontRef idx="minor">
          <a:srgbClr val="FFFFFF"/>
        </a:fontRef>
        <a:srgbClr val="FFFFFF"/>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381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noFill/>
        </a:fill>
      </a:tcStyle>
    </a:firstRow>
  </a:tblStyle>
  <a:tblStyle styleId="{C7B018BB-80A7-4F77-B60F-C8B233D01FF8}" styleName="">
    <a:tblBg/>
    <a:wholeTbl>
      <a:tcTxStyle b="off" i="off">
        <a:fontRef idx="minor">
          <a:srgbClr val="FFFFFF"/>
        </a:fontRef>
        <a:srgbClr val="FFFFFF"/>
      </a:tcTxStyle>
      <a:tcStyle>
        <a:tcBdr>
          <a:left>
            <a:ln w="12700" cap="flat">
              <a:solidFill>
                <a:srgbClr val="A9A9A9"/>
              </a:solidFill>
              <a:prstDash val="solid"/>
              <a:miter lim="400000"/>
            </a:ln>
          </a:left>
          <a:right>
            <a:ln w="12700" cap="flat">
              <a:solidFill>
                <a:srgbClr val="A9A9A9"/>
              </a:solidFill>
              <a:prstDash val="solid"/>
              <a:miter lim="400000"/>
            </a:ln>
          </a:right>
          <a:top>
            <a:ln w="12700" cap="flat">
              <a:solidFill>
                <a:srgbClr val="A9A9A9"/>
              </a:solidFill>
              <a:prstDash val="solid"/>
              <a:miter lim="400000"/>
            </a:ln>
          </a:top>
          <a:bottom>
            <a:ln w="12700" cap="flat">
              <a:solidFill>
                <a:srgbClr val="A9A9A9"/>
              </a:solidFill>
              <a:prstDash val="solid"/>
              <a:miter lim="400000"/>
            </a:ln>
          </a:bottom>
          <a:insideH>
            <a:ln w="12700" cap="flat">
              <a:solidFill>
                <a:srgbClr val="A9A9A9"/>
              </a:solidFill>
              <a:prstDash val="solid"/>
              <a:miter lim="400000"/>
            </a:ln>
          </a:insideH>
          <a:insideV>
            <a:ln w="12700" cap="flat">
              <a:solidFill>
                <a:srgbClr val="A9A9A9"/>
              </a:solidFill>
              <a:prstDash val="solid"/>
              <a:miter lim="400000"/>
            </a:ln>
          </a:insideV>
        </a:tcBdr>
        <a:fill>
          <a:noFill/>
        </a:fill>
      </a:tcStyle>
    </a:wholeTbl>
    <a:band2H>
      <a:tcTxStyle b="def" i="def"/>
      <a:tcStyle>
        <a:tcBdr/>
        <a:fill>
          <a:solidFill>
            <a:srgbClr val="747676">
              <a:alpha val="64000"/>
            </a:srgbClr>
          </a:solidFill>
        </a:fill>
      </a:tcStyle>
    </a:band2H>
    <a:firstCol>
      <a:tcTxStyle b="on" i="off">
        <a:fontRef idx="minor">
          <a:srgbClr val="FFFFFF"/>
        </a:fontRef>
        <a:srgbClr val="FFFFFF"/>
      </a:tcTxStyle>
      <a:tcStyle>
        <a:tcBdr>
          <a:left>
            <a:ln w="12700" cap="flat">
              <a:solidFill>
                <a:srgbClr val="A9A9A9"/>
              </a:solidFill>
              <a:prstDash val="solid"/>
              <a:miter lim="400000"/>
            </a:ln>
          </a:left>
          <a:right>
            <a:ln w="25400" cap="flat">
              <a:solidFill>
                <a:srgbClr val="FFFFFF"/>
              </a:solidFill>
              <a:prstDash val="solid"/>
              <a:miter lim="400000"/>
            </a:ln>
          </a:right>
          <a:top>
            <a:ln w="12700" cap="flat">
              <a:solidFill>
                <a:srgbClr val="A9A9A9"/>
              </a:solidFill>
              <a:prstDash val="solid"/>
              <a:miter lim="400000"/>
            </a:ln>
          </a:top>
          <a:bottom>
            <a:ln w="12700" cap="flat">
              <a:solidFill>
                <a:srgbClr val="A9A9A9"/>
              </a:solidFill>
              <a:prstDash val="solid"/>
              <a:miter lim="400000"/>
            </a:ln>
          </a:bottom>
          <a:insideH>
            <a:ln w="12700" cap="flat">
              <a:solidFill>
                <a:srgbClr val="A9A9A9"/>
              </a:solidFill>
              <a:prstDash val="solid"/>
              <a:miter lim="400000"/>
            </a:ln>
          </a:insideH>
          <a:insideV>
            <a:ln w="12700" cap="flat">
              <a:solidFill>
                <a:srgbClr val="A9A9A9"/>
              </a:solidFill>
              <a:prstDash val="solid"/>
              <a:miter lim="400000"/>
            </a:ln>
          </a:insideV>
        </a:tcBdr>
        <a:fill>
          <a:noFill/>
        </a:fill>
      </a:tcStyle>
    </a:firstCol>
    <a:lastRow>
      <a:tcTxStyle b="off" i="off">
        <a:fontRef idx="minor">
          <a:srgbClr val="FFFFFF"/>
        </a:fontRef>
        <a:srgbClr val="FFFFFF"/>
      </a:tcTxStyle>
      <a:tcStyle>
        <a:tcBdr>
          <a:left>
            <a:ln w="12700" cap="flat">
              <a:solidFill>
                <a:srgbClr val="A9A9A9"/>
              </a:solidFill>
              <a:prstDash val="solid"/>
              <a:miter lim="400000"/>
            </a:ln>
          </a:left>
          <a:right>
            <a:ln w="12700" cap="flat">
              <a:solidFill>
                <a:srgbClr val="A9A9A9"/>
              </a:solidFill>
              <a:prstDash val="solid"/>
              <a:miter lim="400000"/>
            </a:ln>
          </a:right>
          <a:top>
            <a:ln w="38100" cap="flat">
              <a:solidFill>
                <a:schemeClr val="accent1">
                  <a:lumOff val="13543"/>
                </a:schemeClr>
              </a:solidFill>
              <a:prstDash val="solid"/>
              <a:miter lim="400000"/>
            </a:ln>
          </a:top>
          <a:bottom>
            <a:ln w="12700" cap="flat">
              <a:solidFill>
                <a:srgbClr val="A9A9A9"/>
              </a:solidFill>
              <a:prstDash val="solid"/>
              <a:miter lim="400000"/>
            </a:ln>
          </a:bottom>
          <a:insideH>
            <a:ln w="12700" cap="flat">
              <a:solidFill>
                <a:srgbClr val="A9A9A9"/>
              </a:solidFill>
              <a:prstDash val="solid"/>
              <a:miter lim="400000"/>
            </a:ln>
          </a:insideH>
          <a:insideV>
            <a:ln w="12700" cap="flat">
              <a:solidFill>
                <a:srgbClr val="A9A9A9"/>
              </a:solidFill>
              <a:prstDash val="solid"/>
              <a:miter lim="400000"/>
            </a:ln>
          </a:insideV>
        </a:tcBdr>
        <a:fill>
          <a:noFill/>
        </a:fill>
      </a:tcStyle>
    </a:lastRow>
    <a:firstRow>
      <a:tcTxStyle b="on" i="off">
        <a:fontRef idx="minor">
          <a:srgbClr val="FFFFFF"/>
        </a:fontRef>
        <a:srgbClr val="FFFFFF"/>
      </a:tcTxStyle>
      <a:tcStyle>
        <a:tcBdr>
          <a:left>
            <a:ln w="12700" cap="flat">
              <a:solidFill>
                <a:srgbClr val="A9A9A9"/>
              </a:solidFill>
              <a:prstDash val="solid"/>
              <a:miter lim="400000"/>
            </a:ln>
          </a:left>
          <a:right>
            <a:ln w="12700" cap="flat">
              <a:solidFill>
                <a:srgbClr val="A9A9A9"/>
              </a:solidFill>
              <a:prstDash val="solid"/>
              <a:miter lim="400000"/>
            </a:ln>
          </a:right>
          <a:top>
            <a:ln w="12700" cap="flat">
              <a:solidFill>
                <a:srgbClr val="A9A9A9"/>
              </a:solidFill>
              <a:prstDash val="solid"/>
              <a:miter lim="400000"/>
            </a:ln>
          </a:top>
          <a:bottom>
            <a:ln w="12700" cap="flat">
              <a:solidFill>
                <a:srgbClr val="A9A9A9"/>
              </a:solidFill>
              <a:prstDash val="solid"/>
              <a:miter lim="400000"/>
            </a:ln>
          </a:bottom>
          <a:insideH>
            <a:ln w="12700" cap="flat">
              <a:solidFill>
                <a:srgbClr val="A9A9A9"/>
              </a:solidFill>
              <a:prstDash val="solid"/>
              <a:miter lim="400000"/>
            </a:ln>
          </a:insideH>
          <a:insideV>
            <a:ln w="12700" cap="flat">
              <a:solidFill>
                <a:srgbClr val="A9A9A9"/>
              </a:solidFill>
              <a:prstDash val="solid"/>
              <a:miter lim="400000"/>
            </a:ln>
          </a:insideV>
        </a:tcBdr>
        <a:fill>
          <a:solidFill>
            <a:srgbClr val="014D80"/>
          </a:solidFill>
        </a:fill>
      </a:tcStyle>
    </a:firstRow>
  </a:tblStyle>
  <a:tblStyle styleId="{EEE7283C-3CF3-47DC-8721-378D4A62B228}" styleName="">
    <a:tblBg/>
    <a:wholeTbl>
      <a:tcTxStyle b="off" i="off">
        <a:fontRef idx="minor">
          <a:srgbClr val="FFFFFF"/>
        </a:fontRef>
        <a:srgbClr val="FFFFFF"/>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noFill/>
        </a:fill>
      </a:tcStyle>
    </a:wholeTbl>
    <a:band2H>
      <a:tcTxStyle b="def" i="def"/>
      <a:tcStyle>
        <a:tcBdr/>
        <a:fill>
          <a:solidFill>
            <a:srgbClr val="747676">
              <a:alpha val="63790"/>
            </a:srgbClr>
          </a:solidFill>
        </a:fill>
      </a:tcStyle>
    </a:band2H>
    <a:firstCol>
      <a:tcTxStyle b="off" i="off">
        <a:font>
          <a:latin typeface="Helvetica Neue Medium"/>
          <a:ea typeface="Helvetica Neue Medium"/>
          <a:cs typeface="Helvetica Neue Medium"/>
        </a:font>
        <a:srgbClr val="FFFFFF"/>
      </a:tcTxStyle>
      <a:tcStyle>
        <a:tcBdr>
          <a:left>
            <a:ln w="12700" cap="flat">
              <a:solidFill>
                <a:srgbClr val="A9A9A9"/>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009D00"/>
          </a:solidFill>
        </a:fill>
      </a:tcStyle>
    </a:firstCol>
    <a:lastRow>
      <a:tcTxStyle b="off" i="off">
        <a:fontRef idx="minor">
          <a:srgbClr val="FFFFFF"/>
        </a:fontRef>
        <a:srgbClr val="FFFFFF"/>
      </a:tcTxStyle>
      <a:tcStyle>
        <a:tcBdr>
          <a:left>
            <a:ln w="12700" cap="flat">
              <a:solidFill>
                <a:srgbClr val="FFFFFF"/>
              </a:solidFill>
              <a:prstDash val="solid"/>
              <a:miter lim="400000"/>
            </a:ln>
          </a:left>
          <a:right>
            <a:ln w="12700" cap="flat">
              <a:solidFill>
                <a:srgbClr val="FFFFFF"/>
              </a:solidFill>
              <a:prstDash val="solid"/>
              <a:miter lim="400000"/>
            </a:ln>
          </a:right>
          <a:top>
            <a:ln w="38100" cap="flat">
              <a:solidFill>
                <a:srgbClr val="61D836"/>
              </a:solidFill>
              <a:prstDash val="solid"/>
              <a:miter lim="400000"/>
            </a:ln>
          </a:top>
          <a:bottom>
            <a:ln w="12700" cap="flat">
              <a:solidFill>
                <a:srgbClr val="A9A9A9"/>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noFill/>
        </a:fill>
      </a:tcStyle>
    </a:lastRow>
    <a:firstRow>
      <a:tcTxStyle b="off" i="off">
        <a:font>
          <a:latin typeface="Helvetica Neue Medium"/>
          <a:ea typeface="Helvetica Neue Medium"/>
          <a:cs typeface="Helvetica Neue Medium"/>
        </a:font>
        <a:srgbClr val="FFFFFF"/>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A9A9A9"/>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027002"/>
          </a:solidFill>
        </a:fill>
      </a:tcStyle>
    </a:firstRow>
  </a:tblStyle>
  <a:tblStyle styleId="{CF821DB8-F4EB-4A41-A1BA-3FCAFE7338EE}" styleName="">
    <a:tblBg/>
    <a:wholeTbl>
      <a:tcTxStyle b="off" i="off">
        <a:fontRef idx="minor">
          <a:srgbClr val="FFFFFF"/>
        </a:fontRef>
        <a:srgbClr val="FFFFFF"/>
      </a:tcTxStyle>
      <a:tcStyle>
        <a:tcBdr>
          <a:left>
            <a:ln w="12700" cap="flat">
              <a:solidFill>
                <a:srgbClr val="A9A9A9"/>
              </a:solidFill>
              <a:prstDash val="solid"/>
              <a:miter lim="400000"/>
            </a:ln>
          </a:left>
          <a:right>
            <a:ln w="12700" cap="flat">
              <a:solidFill>
                <a:srgbClr val="A9A9A9"/>
              </a:solidFill>
              <a:prstDash val="solid"/>
              <a:miter lim="400000"/>
            </a:ln>
          </a:right>
          <a:top>
            <a:ln w="12700" cap="flat">
              <a:solidFill>
                <a:srgbClr val="A9A9A9"/>
              </a:solidFill>
              <a:prstDash val="solid"/>
              <a:miter lim="400000"/>
            </a:ln>
          </a:top>
          <a:bottom>
            <a:ln w="12700" cap="flat">
              <a:solidFill>
                <a:srgbClr val="A9A9A9"/>
              </a:solidFill>
              <a:prstDash val="solid"/>
              <a:miter lim="400000"/>
            </a:ln>
          </a:bottom>
          <a:insideH>
            <a:ln w="12700" cap="flat">
              <a:solidFill>
                <a:srgbClr val="A9A9A9"/>
              </a:solidFill>
              <a:prstDash val="solid"/>
              <a:miter lim="400000"/>
            </a:ln>
          </a:insideH>
          <a:insideV>
            <a:ln w="12700" cap="flat">
              <a:solidFill>
                <a:srgbClr val="A9A9A9"/>
              </a:solidFill>
              <a:prstDash val="solid"/>
              <a:miter lim="400000"/>
            </a:ln>
          </a:insideV>
        </a:tcBdr>
        <a:fill>
          <a:noFill/>
        </a:fill>
      </a:tcStyle>
    </a:wholeTbl>
    <a:band2H>
      <a:tcTxStyle b="def" i="def"/>
      <a:tcStyle>
        <a:tcBdr/>
        <a:fill>
          <a:solidFill>
            <a:srgbClr val="747676">
              <a:alpha val="63790"/>
            </a:srgbClr>
          </a:solidFill>
        </a:fill>
      </a:tcStyle>
    </a:band2H>
    <a:firstCol>
      <a:tcTxStyle b="off" i="off">
        <a:font>
          <a:latin typeface="Helvetica Neue Medium"/>
          <a:ea typeface="Helvetica Neue Medium"/>
          <a:cs typeface="Helvetica Neue Medium"/>
        </a:font>
        <a:srgbClr val="000000"/>
      </a:tcTxStyle>
      <a:tcStyle>
        <a:tcBdr>
          <a:left>
            <a:ln w="12700" cap="flat">
              <a:solidFill>
                <a:srgbClr val="E3E5E8"/>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chemeClr val="accent4">
              <a:hueOff val="-613784"/>
              <a:lumOff val="1275"/>
            </a:schemeClr>
          </a:solidFill>
        </a:fill>
      </a:tcStyle>
    </a:firstCol>
    <a:lastRow>
      <a:tcTxStyle b="on" i="off">
        <a:fontRef idx="minor">
          <a:srgbClr val="FFFFFF"/>
        </a:fontRef>
        <a:srgbClr val="FFFFFF"/>
      </a:tcTxStyle>
      <a:tcStyle>
        <a:tcBdr>
          <a:left>
            <a:ln w="12700" cap="flat">
              <a:solidFill>
                <a:srgbClr val="A9A9A9"/>
              </a:solidFill>
              <a:prstDash val="solid"/>
              <a:miter lim="400000"/>
            </a:ln>
          </a:left>
          <a:right>
            <a:ln w="12700" cap="flat">
              <a:solidFill>
                <a:srgbClr val="A9A9A9"/>
              </a:solidFill>
              <a:prstDash val="solid"/>
              <a:miter lim="400000"/>
            </a:ln>
          </a:right>
          <a:top>
            <a:ln w="38100" cap="flat">
              <a:solidFill>
                <a:schemeClr val="accent4">
                  <a:hueOff val="-613784"/>
                  <a:lumOff val="1275"/>
                </a:schemeClr>
              </a:solidFill>
              <a:prstDash val="solid"/>
              <a:miter lim="400000"/>
            </a:ln>
          </a:top>
          <a:bottom>
            <a:ln w="12700" cap="flat">
              <a:solidFill>
                <a:srgbClr val="E3E5E8"/>
              </a:solidFill>
              <a:prstDash val="solid"/>
              <a:miter lim="400000"/>
            </a:ln>
          </a:bottom>
          <a:insideH>
            <a:ln w="12700" cap="flat">
              <a:solidFill>
                <a:srgbClr val="A9A9A9"/>
              </a:solidFill>
              <a:prstDash val="solid"/>
              <a:miter lim="400000"/>
            </a:ln>
          </a:insideH>
          <a:insideV>
            <a:ln w="12700" cap="flat">
              <a:solidFill>
                <a:srgbClr val="A9A9A9"/>
              </a:solidFill>
              <a:prstDash val="solid"/>
              <a:miter lim="400000"/>
            </a:ln>
          </a:insideV>
        </a:tcBdr>
        <a:fill>
          <a:noFill/>
        </a:fill>
      </a:tcStyle>
    </a:lastRow>
    <a:firstRow>
      <a:tcTxStyle b="off" i="off">
        <a:font>
          <a:latin typeface="Helvetica Neue Medium"/>
          <a:ea typeface="Helvetica Neue Medium"/>
          <a:cs typeface="Helvetica Neue Medium"/>
        </a:font>
        <a:srgbClr val="000000"/>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E3E5E8"/>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FF5300"/>
          </a:solidFill>
        </a:fill>
      </a:tcStyle>
    </a:firstRow>
  </a:tblStyle>
  <a:tblStyle styleId="{33BA23B1-9221-436E-865A-0063620EA4FD}" styleName="">
    <a:tblBg/>
    <a:wholeTbl>
      <a:tcTxStyle b="off" i="off">
        <a:fontRef idx="minor">
          <a:srgbClr val="FFFFFF"/>
        </a:fontRef>
        <a:srgbClr val="FFFFFF"/>
      </a:tcTxStyle>
      <a:tcStyle>
        <a:tcBdr>
          <a:left>
            <a:ln w="12700" cap="flat">
              <a:solidFill>
                <a:srgbClr val="C0C0C0"/>
              </a:solidFill>
              <a:prstDash val="solid"/>
              <a:miter lim="400000"/>
            </a:ln>
          </a:left>
          <a:right>
            <a:ln w="12700" cap="flat">
              <a:solidFill>
                <a:srgbClr val="C0C0C0"/>
              </a:solidFill>
              <a:prstDash val="solid"/>
              <a:miter lim="400000"/>
            </a:ln>
          </a:right>
          <a:top>
            <a:ln w="12700" cap="flat">
              <a:solidFill>
                <a:srgbClr val="C0C0C0"/>
              </a:solidFill>
              <a:prstDash val="solid"/>
              <a:miter lim="400000"/>
            </a:ln>
          </a:top>
          <a:bottom>
            <a:ln w="12700" cap="flat">
              <a:solidFill>
                <a:srgbClr val="C0C0C0"/>
              </a:solidFill>
              <a:prstDash val="solid"/>
              <a:miter lim="400000"/>
            </a:ln>
          </a:bottom>
          <a:insideH>
            <a:ln w="12700" cap="flat">
              <a:solidFill>
                <a:srgbClr val="C0C0C0"/>
              </a:solidFill>
              <a:prstDash val="solid"/>
              <a:miter lim="400000"/>
            </a:ln>
          </a:insideH>
          <a:insideV>
            <a:ln w="12700" cap="flat">
              <a:solidFill>
                <a:srgbClr val="C0C0C0"/>
              </a:solidFill>
              <a:prstDash val="solid"/>
              <a:miter lim="400000"/>
            </a:ln>
          </a:insideV>
        </a:tcBdr>
        <a:fill>
          <a:noFill/>
        </a:fill>
      </a:tcStyle>
    </a:wholeTbl>
    <a:band2H>
      <a:tcTxStyle b="def" i="def"/>
      <a:tcStyle>
        <a:tcBdr/>
        <a:fill>
          <a:solidFill>
            <a:srgbClr val="747676">
              <a:alpha val="63790"/>
            </a:srgbClr>
          </a:solidFill>
        </a:fill>
      </a:tcStyle>
    </a:band2H>
    <a:firstCol>
      <a:tcTxStyle b="on" i="off">
        <a:fontRef idx="minor">
          <a:srgbClr val="FFFFFF"/>
        </a:fontRef>
        <a:srgbClr val="FFFFFF"/>
      </a:tcTxStyle>
      <a:tcStyle>
        <a:tcBdr>
          <a:left>
            <a:ln w="12700" cap="flat">
              <a:solidFill>
                <a:srgbClr val="A6AAA9"/>
              </a:solidFill>
              <a:prstDash val="solid"/>
              <a:miter lim="400000"/>
            </a:ln>
          </a:left>
          <a:right>
            <a:ln w="12700" cap="flat">
              <a:solidFill>
                <a:srgbClr val="C0C0C0"/>
              </a:solidFill>
              <a:prstDash val="solid"/>
              <a:miter lim="400000"/>
            </a:ln>
          </a:right>
          <a:top>
            <a:ln w="12700" cap="flat">
              <a:solidFill>
                <a:srgbClr val="C0C0C0"/>
              </a:solidFill>
              <a:prstDash val="solid"/>
              <a:miter lim="400000"/>
            </a:ln>
          </a:top>
          <a:bottom>
            <a:ln w="12700" cap="flat">
              <a:solidFill>
                <a:srgbClr val="C0C0C0"/>
              </a:solidFill>
              <a:prstDash val="solid"/>
              <a:miter lim="400000"/>
            </a:ln>
          </a:bottom>
          <a:insideH>
            <a:ln w="12700" cap="flat">
              <a:solidFill>
                <a:srgbClr val="C0C0C0"/>
              </a:solidFill>
              <a:prstDash val="solid"/>
              <a:miter lim="400000"/>
            </a:ln>
          </a:insideH>
          <a:insideV>
            <a:ln w="12700" cap="flat">
              <a:solidFill>
                <a:srgbClr val="C0C0C0"/>
              </a:solidFill>
              <a:prstDash val="solid"/>
              <a:miter lim="400000"/>
            </a:ln>
          </a:insideV>
        </a:tcBdr>
        <a:fill>
          <a:solidFill>
            <a:srgbClr val="98195F"/>
          </a:solidFill>
        </a:fill>
      </a:tcStyle>
    </a:firstCol>
    <a:lastRow>
      <a:tcTxStyle b="on" i="off">
        <a:fontRef idx="minor">
          <a:srgbClr val="FFFFFF"/>
        </a:fontRef>
        <a:srgbClr val="FFFFFF"/>
      </a:tcTxStyle>
      <a:tcStyle>
        <a:tcBdr>
          <a:left>
            <a:ln w="12700" cap="flat">
              <a:solidFill>
                <a:srgbClr val="A9A9A9"/>
              </a:solidFill>
              <a:prstDash val="solid"/>
              <a:miter lim="400000"/>
            </a:ln>
          </a:left>
          <a:right>
            <a:ln w="12700" cap="flat">
              <a:solidFill>
                <a:srgbClr val="A9A9A9"/>
              </a:solidFill>
              <a:prstDash val="solid"/>
              <a:miter lim="400000"/>
            </a:ln>
          </a:right>
          <a:top>
            <a:ln w="38100" cap="flat">
              <a:solidFill>
                <a:schemeClr val="accent6"/>
              </a:solidFill>
              <a:prstDash val="solid"/>
              <a:miter lim="400000"/>
            </a:ln>
          </a:top>
          <a:bottom>
            <a:ln w="12700" cap="flat">
              <a:solidFill>
                <a:srgbClr val="A6AAA9"/>
              </a:solidFill>
              <a:prstDash val="solid"/>
              <a:miter lim="400000"/>
            </a:ln>
          </a:bottom>
          <a:insideH>
            <a:ln w="12700" cap="flat">
              <a:solidFill>
                <a:srgbClr val="A9A9A9"/>
              </a:solidFill>
              <a:prstDash val="solid"/>
              <a:miter lim="400000"/>
            </a:ln>
          </a:insideH>
          <a:insideV>
            <a:ln w="12700" cap="flat">
              <a:solidFill>
                <a:srgbClr val="A9A9A9"/>
              </a:solidFill>
              <a:prstDash val="solid"/>
              <a:miter lim="400000"/>
            </a:ln>
          </a:insideV>
        </a:tcBdr>
        <a:fill>
          <a:noFill/>
        </a:fill>
      </a:tcStyle>
    </a:lastRow>
    <a:firstRow>
      <a:tcTxStyle b="on" i="off">
        <a:fontRef idx="minor">
          <a:srgbClr val="FFFFFF"/>
        </a:fontRef>
        <a:srgbClr val="FFFFFF"/>
      </a:tcTxStyle>
      <a:tcStyle>
        <a:tcBdr>
          <a:left>
            <a:ln w="12700" cap="flat">
              <a:solidFill>
                <a:srgbClr val="C0C0C0"/>
              </a:solidFill>
              <a:prstDash val="solid"/>
              <a:miter lim="400000"/>
            </a:ln>
          </a:left>
          <a:right>
            <a:ln w="12700" cap="flat">
              <a:solidFill>
                <a:srgbClr val="C0C0C0"/>
              </a:solidFill>
              <a:prstDash val="solid"/>
              <a:miter lim="400000"/>
            </a:ln>
          </a:right>
          <a:top>
            <a:ln w="12700" cap="flat">
              <a:solidFill>
                <a:srgbClr val="A6AAA9"/>
              </a:solidFill>
              <a:prstDash val="solid"/>
              <a:miter lim="400000"/>
            </a:ln>
          </a:top>
          <a:bottom>
            <a:ln w="12700" cap="flat">
              <a:solidFill>
                <a:srgbClr val="C0C0C0"/>
              </a:solidFill>
              <a:prstDash val="solid"/>
              <a:miter lim="400000"/>
            </a:ln>
          </a:bottom>
          <a:insideH>
            <a:ln w="12700" cap="flat">
              <a:solidFill>
                <a:srgbClr val="C0C0C0"/>
              </a:solidFill>
              <a:prstDash val="solid"/>
              <a:miter lim="400000"/>
            </a:ln>
          </a:insideH>
          <a:insideV>
            <a:ln w="12700" cap="flat">
              <a:solidFill>
                <a:srgbClr val="C0C0C0"/>
              </a:solidFill>
              <a:prstDash val="solid"/>
              <a:miter lim="400000"/>
            </a:ln>
          </a:insideV>
        </a:tcBdr>
        <a:fill>
          <a:solidFill>
            <a:srgbClr val="650E48"/>
          </a:solidFill>
        </a:fill>
      </a:tcStyle>
    </a:firstRow>
  </a:tblStyle>
  <a:tblStyle styleId="{2708684C-4D16-4618-839F-0558EEFCDFE6}" styleName="">
    <a:tblBg/>
    <a:wholeTbl>
      <a:tcTxStyle b="off" i="off">
        <a:fontRef idx="minor">
          <a:srgbClr val="FFFFFF"/>
        </a:fontRef>
        <a:srgbClr val="FFFFFF"/>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noFill/>
        </a:fill>
      </a:tcStyle>
    </a:wholeTbl>
    <a:band2H>
      <a:tcTxStyle b="def" i="def"/>
      <a:tcStyle>
        <a:tcBdr/>
        <a:fill>
          <a:solidFill>
            <a:srgbClr val="747676">
              <a:alpha val="64000"/>
            </a:srgbClr>
          </a:solidFill>
        </a:fill>
      </a:tcStyle>
    </a:band2H>
    <a:firstCol>
      <a:tcTxStyle b="on" i="off">
        <a:fontRef idx="minor">
          <a:srgbClr val="FFFFFF"/>
        </a:fontRef>
        <a:srgbClr val="FFFFFF"/>
      </a:tcTxStyle>
      <a:tcStyle>
        <a:tcBdr>
          <a:left>
            <a:ln w="12700" cap="flat">
              <a:solidFill>
                <a:srgbClr val="A9A9A9"/>
              </a:solidFill>
              <a:prstDash val="solid"/>
              <a:miter lim="400000"/>
            </a:ln>
          </a:left>
          <a:right>
            <a:ln w="381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262727"/>
          </a:solidFill>
        </a:fill>
      </a:tcStyle>
    </a:firstCol>
    <a:lastRow>
      <a:tcTxStyle b="on" i="off">
        <a:fontRef idx="minor">
          <a:srgbClr val="FFFFFF"/>
        </a:fontRef>
        <a:srgbClr val="FFFFFF"/>
      </a:tcTxStyle>
      <a:tcStyle>
        <a:tcBdr>
          <a:left>
            <a:ln w="12700" cap="flat">
              <a:solidFill>
                <a:srgbClr val="FFFFFF"/>
              </a:solidFill>
              <a:prstDash val="solid"/>
              <a:miter lim="400000"/>
            </a:ln>
          </a:left>
          <a:right>
            <a:ln w="12700" cap="flat">
              <a:solidFill>
                <a:srgbClr val="FFFFFF"/>
              </a:solidFill>
              <a:prstDash val="solid"/>
              <a:miter lim="400000"/>
            </a:ln>
          </a:right>
          <a:top>
            <a:ln w="38100" cap="flat">
              <a:solidFill>
                <a:srgbClr val="FFFFFF"/>
              </a:solidFill>
              <a:prstDash val="solid"/>
              <a:miter lim="400000"/>
            </a:ln>
          </a:top>
          <a:bottom>
            <a:ln w="12700" cap="flat">
              <a:solidFill>
                <a:srgbClr val="A9A9A9"/>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noFill/>
        </a:fill>
      </a:tcStyle>
    </a:lastRow>
    <a:firstRow>
      <a:tcTxStyle b="on" i="off">
        <a:fontRef idx="minor">
          <a:srgbClr val="FFFFFF"/>
        </a:fontRef>
        <a:srgbClr val="FFFFFF"/>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A9A9A9"/>
              </a:solidFill>
              <a:prstDash val="solid"/>
              <a:miter lim="400000"/>
            </a:ln>
          </a:top>
          <a:bottom>
            <a:ln w="381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42424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Comments="1"/>
</file>

<file path=ppt/_rels/presentation.xml.rels><?xml version="1.0" encoding="UTF-8"?>
<Relationships xmlns="http://schemas.openxmlformats.org/package/2006/relationships"><Relationship Id="rId1" Type="http://schemas.openxmlformats.org/officeDocument/2006/relationships/presProps" Target="presProps.xml"/><Relationship Id="rId2" Type="http://schemas.openxmlformats.org/officeDocument/2006/relationships/viewProps" Target="viewProps.xml"/><Relationship Id="rId3" Type="http://schemas.openxmlformats.org/officeDocument/2006/relationships/commentAuthors" Target="commentAuthors.xml"/><Relationship Id="rId4" Type="http://schemas.openxmlformats.org/officeDocument/2006/relationships/tableStyles" Target="tableStyles.xml"/><Relationship Id="rId5" Type="http://schemas.openxmlformats.org/officeDocument/2006/relationships/slideMaster" Target="slideMasters/slideMaster1.xml"/><Relationship Id="rId6" Type="http://schemas.openxmlformats.org/officeDocument/2006/relationships/theme" Target="theme/theme1.xml"/><Relationship Id="rId7" Type="http://schemas.openxmlformats.org/officeDocument/2006/relationships/notesMaster" Target="notesMasters/notesMaster1.xml"/><Relationship Id="rId8" Type="http://schemas.openxmlformats.org/officeDocument/2006/relationships/slide" Target="slides/slide1.xml"/><Relationship Id="rId9" Type="http://schemas.openxmlformats.org/officeDocument/2006/relationships/slide" Target="slides/slide2.xml"/><Relationship Id="rId10" Type="http://schemas.openxmlformats.org/officeDocument/2006/relationships/slide" Target="slides/slide3.xml"/><Relationship Id="rId11" Type="http://schemas.openxmlformats.org/officeDocument/2006/relationships/slide" Target="slides/slide4.xml"/><Relationship Id="rId12" Type="http://schemas.openxmlformats.org/officeDocument/2006/relationships/slide" Target="slides/slide5.xml"/><Relationship Id="rId13" Type="http://schemas.openxmlformats.org/officeDocument/2006/relationships/slide" Target="slides/slide6.xml"/><Relationship Id="rId14" Type="http://schemas.openxmlformats.org/officeDocument/2006/relationships/slide" Target="slides/slide7.xml"/><Relationship Id="rId15" Type="http://schemas.openxmlformats.org/officeDocument/2006/relationships/slide" Target="slides/slide8.xml"/><Relationship Id="rId16" Type="http://schemas.openxmlformats.org/officeDocument/2006/relationships/slide" Target="slides/slide9.xml"/><Relationship Id="rId17" Type="http://schemas.openxmlformats.org/officeDocument/2006/relationships/slide" Target="slides/slide10.xml"/><Relationship Id="rId18" Type="http://schemas.openxmlformats.org/officeDocument/2006/relationships/slide" Target="slides/slide11.xml"/><Relationship Id="rId19" Type="http://schemas.openxmlformats.org/officeDocument/2006/relationships/slide" Target="slides/slide12.xml"/><Relationship Id="rId20" Type="http://schemas.openxmlformats.org/officeDocument/2006/relationships/slide" Target="slides/slide13.xml"/><Relationship Id="rId21" Type="http://schemas.openxmlformats.org/officeDocument/2006/relationships/slide" Target="slides/slide14.xml"/><Relationship Id="rId22" Type="http://schemas.openxmlformats.org/officeDocument/2006/relationships/slide" Target="slides/slide15.xml"/><Relationship Id="rId23" Type="http://schemas.openxmlformats.org/officeDocument/2006/relationships/slide" Target="slides/slide16.xml"/><Relationship Id="rId24" Type="http://schemas.openxmlformats.org/officeDocument/2006/relationships/slide" Target="slides/slide17.xml"/><Relationship Id="rId25" Type="http://schemas.openxmlformats.org/officeDocument/2006/relationships/slide" Target="slides/slide18.xml"/><Relationship Id="rId26" Type="http://schemas.openxmlformats.org/officeDocument/2006/relationships/slide" Target="slides/slide19.xml"/><Relationship Id="rId27" Type="http://schemas.openxmlformats.org/officeDocument/2006/relationships/slide" Target="slides/slide20.xml"/><Relationship Id="rId28" Type="http://schemas.openxmlformats.org/officeDocument/2006/relationships/slide" Target="slides/slide21.xml"/><Relationship Id="rId29" Type="http://schemas.openxmlformats.org/officeDocument/2006/relationships/slide" Target="slides/slide22.xml"/><Relationship Id="rId30" Type="http://schemas.openxmlformats.org/officeDocument/2006/relationships/slide" Target="slides/slide23.xml"/><Relationship Id="rId31" Type="http://schemas.openxmlformats.org/officeDocument/2006/relationships/slide" Target="slides/slide24.xml"/><Relationship Id="rId32" Type="http://schemas.openxmlformats.org/officeDocument/2006/relationships/slide" Target="slides/slide25.xml"/><Relationship Id="rId33" Type="http://schemas.openxmlformats.org/officeDocument/2006/relationships/slide" Target="slides/slide26.xml"/><Relationship Id="rId34" Type="http://schemas.openxmlformats.org/officeDocument/2006/relationships/slide" Target="slides/slide27.xml"/><Relationship Id="rId35" Type="http://schemas.openxmlformats.org/officeDocument/2006/relationships/slide" Target="slides/slide28.xml"/><Relationship Id="rId36" Type="http://schemas.openxmlformats.org/officeDocument/2006/relationships/slide" Target="slides/slide29.xml"/><Relationship Id="rId37" Type="http://schemas.openxmlformats.org/officeDocument/2006/relationships/slide" Target="slides/slide30.xml"/><Relationship Id="rId38" Type="http://schemas.openxmlformats.org/officeDocument/2006/relationships/slide" Target="slides/slide31.xml"/><Relationship Id="rId39" Type="http://schemas.openxmlformats.org/officeDocument/2006/relationships/slide" Target="slides/slide32.xml"/><Relationship Id="rId40" Type="http://schemas.openxmlformats.org/officeDocument/2006/relationships/slide" Target="slides/slide33.xml"/><Relationship Id="rId41" Type="http://schemas.openxmlformats.org/officeDocument/2006/relationships/slide" Target="slides/slide34.xml"/><Relationship Id="rId42" Type="http://schemas.openxmlformats.org/officeDocument/2006/relationships/slide" Target="slides/slide35.xml"/><Relationship Id="rId43" Type="http://schemas.openxmlformats.org/officeDocument/2006/relationships/slide" Target="slides/slide36.xml"/><Relationship Id="rId44" Type="http://schemas.openxmlformats.org/officeDocument/2006/relationships/slide" Target="slides/slide37.xml"/><Relationship Id="rId45" Type="http://schemas.openxmlformats.org/officeDocument/2006/relationships/slide" Target="slides/slide38.xml"/><Relationship Id="rId46" Type="http://schemas.openxmlformats.org/officeDocument/2006/relationships/slide" Target="slides/slide39.xml"/><Relationship Id="rId47" Type="http://schemas.openxmlformats.org/officeDocument/2006/relationships/slide" Target="slides/slide40.xml"/><Relationship Id="rId48" Type="http://schemas.openxmlformats.org/officeDocument/2006/relationships/slide" Target="slides/slide41.xml"/><Relationship Id="rId49" Type="http://schemas.openxmlformats.org/officeDocument/2006/relationships/slide" Target="slides/slide42.xml"/><Relationship Id="rId50" Type="http://schemas.openxmlformats.org/officeDocument/2006/relationships/slide" Target="slides/slide43.xml"/><Relationship Id="rId51" Type="http://schemas.openxmlformats.org/officeDocument/2006/relationships/slide" Target="slides/slide44.xml"/><Relationship Id="rId52" Type="http://schemas.openxmlformats.org/officeDocument/2006/relationships/slide" Target="slides/slide45.xml"/><Relationship Id="rId53" Type="http://schemas.openxmlformats.org/officeDocument/2006/relationships/slide" Target="slides/slide46.xml"/><Relationship Id="rId54" Type="http://schemas.openxmlformats.org/officeDocument/2006/relationships/slide" Target="slides/slide47.xml"/><Relationship Id="rId55" Type="http://schemas.openxmlformats.org/officeDocument/2006/relationships/slide" Target="slides/slide48.xml"/><Relationship Id="rId56" Type="http://schemas.openxmlformats.org/officeDocument/2006/relationships/slide" Target="slides/slide49.xml"/><Relationship Id="rId57" Type="http://schemas.openxmlformats.org/officeDocument/2006/relationships/slide" Target="slides/slide50.xml"/><Relationship Id="rId58" Type="http://schemas.openxmlformats.org/officeDocument/2006/relationships/slide" Target="slides/slide51.xml"/><Relationship Id="rId59" Type="http://schemas.openxmlformats.org/officeDocument/2006/relationships/slide" Target="slides/slide52.xml"/><Relationship Id="rId60" Type="http://schemas.openxmlformats.org/officeDocument/2006/relationships/slide" Target="slides/slide53.xml"/><Relationship Id="rId61" Type="http://schemas.openxmlformats.org/officeDocument/2006/relationships/slide" Target="slides/slide54.xml"/><Relationship Id="rId62" Type="http://schemas.openxmlformats.org/officeDocument/2006/relationships/slide" Target="slides/slide55.xml"/><Relationship Id="rId63" Type="http://schemas.openxmlformats.org/officeDocument/2006/relationships/slide" Target="slides/slide56.xml"/><Relationship Id="rId64" Type="http://schemas.openxmlformats.org/officeDocument/2006/relationships/slide" Target="slides/slide57.xml"/><Relationship Id="rId65" Type="http://schemas.openxmlformats.org/officeDocument/2006/relationships/slide" Target="slides/slide58.xml"/><Relationship Id="rId66" Type="http://schemas.openxmlformats.org/officeDocument/2006/relationships/slide" Target="slides/slide59.xml"/><Relationship Id="rId67" Type="http://schemas.openxmlformats.org/officeDocument/2006/relationships/slide" Target="slides/slide60.xml"/><Relationship Id="rId68" Type="http://schemas.openxmlformats.org/officeDocument/2006/relationships/slide" Target="slides/slide61.xml"/><Relationship Id="rId69" Type="http://schemas.openxmlformats.org/officeDocument/2006/relationships/slide" Target="slides/slide62.xml"/><Relationship Id="rId70" Type="http://schemas.openxmlformats.org/officeDocument/2006/relationships/slide" Target="slides/slide63.xml"/><Relationship Id="rId71" Type="http://schemas.openxmlformats.org/officeDocument/2006/relationships/slide" Target="slides/slide64.xml"/><Relationship Id="rId72" Type="http://schemas.openxmlformats.org/officeDocument/2006/relationships/slide" Target="slides/slide65.xml"/><Relationship Id="rId73" Type="http://schemas.openxmlformats.org/officeDocument/2006/relationships/slide" Target="slides/slide66.xml"/><Relationship Id="rId74" Type="http://schemas.openxmlformats.org/officeDocument/2006/relationships/slide" Target="slides/slide67.xml"/><Relationship Id="rId75" Type="http://schemas.openxmlformats.org/officeDocument/2006/relationships/slide" Target="slides/slide68.xml"/><Relationship Id="rId76" Type="http://schemas.openxmlformats.org/officeDocument/2006/relationships/slide" Target="slides/slide69.xml"/><Relationship Id="rId77" Type="http://schemas.openxmlformats.org/officeDocument/2006/relationships/slide" Target="slides/slide70.xml"/><Relationship Id="rId78" Type="http://schemas.openxmlformats.org/officeDocument/2006/relationships/slide" Target="slides/slide71.xml"/><Relationship Id="rId79" Type="http://schemas.openxmlformats.org/officeDocument/2006/relationships/slide" Target="slides/slide72.xml"/><Relationship Id="rId80" Type="http://schemas.openxmlformats.org/officeDocument/2006/relationships/slide" Target="slides/slide73.xml"/><Relationship Id="rId81" Type="http://schemas.openxmlformats.org/officeDocument/2006/relationships/slide" Target="slides/slide74.xml"/><Relationship Id="rId82" Type="http://schemas.openxmlformats.org/officeDocument/2006/relationships/slide" Target="slides/slide75.xml"/><Relationship Id="rId83" Type="http://schemas.openxmlformats.org/officeDocument/2006/relationships/slide" Target="slides/slide76.xml"/><Relationship Id="rId84" Type="http://schemas.openxmlformats.org/officeDocument/2006/relationships/slide" Target="slides/slide77.xml"/><Relationship Id="rId85" Type="http://schemas.openxmlformats.org/officeDocument/2006/relationships/slide" Target="slides/slide78.xml"/><Relationship Id="rId86" Type="http://schemas.openxmlformats.org/officeDocument/2006/relationships/slide" Target="slides/slide79.xml"/><Relationship Id="rId87" Type="http://schemas.openxmlformats.org/officeDocument/2006/relationships/slide" Target="slides/slide80.xml"/><Relationship Id="rId88" Type="http://schemas.openxmlformats.org/officeDocument/2006/relationships/slide" Target="slides/slide81.xml"/><Relationship Id="rId89" Type="http://schemas.openxmlformats.org/officeDocument/2006/relationships/slide" Target="slides/slide82.xml"/><Relationship Id="rId90" Type="http://schemas.openxmlformats.org/officeDocument/2006/relationships/slide" Target="slides/slide83.xml"/><Relationship Id="rId91" Type="http://schemas.openxmlformats.org/officeDocument/2006/relationships/slide" Target="slides/slide84.xml"/><Relationship Id="rId92" Type="http://schemas.openxmlformats.org/officeDocument/2006/relationships/slide" Target="slides/slide85.xml"/><Relationship Id="rId93" Type="http://schemas.openxmlformats.org/officeDocument/2006/relationships/slide" Target="slides/slide86.xml"/><Relationship Id="rId94" Type="http://schemas.openxmlformats.org/officeDocument/2006/relationships/slide" Target="slides/slide87.xml"/><Relationship Id="rId95" Type="http://schemas.openxmlformats.org/officeDocument/2006/relationships/slide" Target="slides/slide88.xml"/><Relationship Id="rId96" Type="http://schemas.openxmlformats.org/officeDocument/2006/relationships/slide" Target="slides/slide89.xml"/><Relationship Id="rId97" Type="http://schemas.openxmlformats.org/officeDocument/2006/relationships/slide" Target="slides/slide90.xml"/><Relationship Id="rId98" Type="http://schemas.openxmlformats.org/officeDocument/2006/relationships/slide" Target="slides/slide91.xml"/><Relationship Id="rId99" Type="http://schemas.openxmlformats.org/officeDocument/2006/relationships/slide" Target="slides/slide92.xml"/><Relationship Id="rId100" Type="http://schemas.openxmlformats.org/officeDocument/2006/relationships/slide" Target="slides/slide93.xml"/><Relationship Id="rId101" Type="http://schemas.openxmlformats.org/officeDocument/2006/relationships/slide" Target="slides/slide94.xml"/><Relationship Id="rId102" Type="http://schemas.openxmlformats.org/officeDocument/2006/relationships/slide" Target="slides/slide95.xml"/><Relationship Id="rId103" Type="http://schemas.openxmlformats.org/officeDocument/2006/relationships/slide" Target="slides/slide96.xml"/><Relationship Id="rId104" Type="http://schemas.openxmlformats.org/officeDocument/2006/relationships/slide" Target="slides/slide97.xml"/><Relationship Id="rId105" Type="http://schemas.openxmlformats.org/officeDocument/2006/relationships/slide" Target="slides/slide98.xml"/><Relationship Id="rId106" Type="http://schemas.openxmlformats.org/officeDocument/2006/relationships/slide" Target="slides/slide99.xml"/><Relationship Id="rId107" Type="http://schemas.openxmlformats.org/officeDocument/2006/relationships/slide" Target="slides/slide100.xml"/><Relationship Id="rId108" Type="http://schemas.openxmlformats.org/officeDocument/2006/relationships/slide" Target="slides/slide101.xml"/><Relationship Id="rId109" Type="http://schemas.openxmlformats.org/officeDocument/2006/relationships/slide" Target="slides/slide102.xml"/><Relationship Id="rId110" Type="http://schemas.openxmlformats.org/officeDocument/2006/relationships/slide" Target="slides/slide103.xml"/><Relationship Id="rId111" Type="http://schemas.openxmlformats.org/officeDocument/2006/relationships/slide" Target="slides/slide104.xml"/><Relationship Id="rId112" Type="http://schemas.openxmlformats.org/officeDocument/2006/relationships/slide" Target="slides/slide105.xml"/><Relationship Id="rId113" Type="http://schemas.openxmlformats.org/officeDocument/2006/relationships/slide" Target="slides/slide106.xml"/><Relationship Id="rId114" Type="http://schemas.openxmlformats.org/officeDocument/2006/relationships/slide" Target="slides/slide107.xml"/><Relationship Id="rId115" Type="http://schemas.openxmlformats.org/officeDocument/2006/relationships/slide" Target="slides/slide108.xml"/><Relationship Id="rId116" Type="http://schemas.openxmlformats.org/officeDocument/2006/relationships/slide" Target="slides/slide109.xml"/><Relationship Id="rId117" Type="http://schemas.openxmlformats.org/officeDocument/2006/relationships/slide" Target="slides/slide110.xml"/><Relationship Id="rId118" Type="http://schemas.openxmlformats.org/officeDocument/2006/relationships/slide" Target="slides/slide111.xml"/><Relationship Id="rId119" Type="http://schemas.openxmlformats.org/officeDocument/2006/relationships/slide" Target="slides/slide112.xml"/><Relationship Id="rId120" Type="http://schemas.openxmlformats.org/officeDocument/2006/relationships/slide" Target="slides/slide113.xml"/><Relationship Id="rId121" Type="http://schemas.openxmlformats.org/officeDocument/2006/relationships/slide" Target="slides/slide114.xml"/><Relationship Id="rId122" Type="http://schemas.openxmlformats.org/officeDocument/2006/relationships/slide" Target="slides/slide115.xml"/><Relationship Id="rId123" Type="http://schemas.openxmlformats.org/officeDocument/2006/relationships/slide" Target="slides/slide116.xml"/><Relationship Id="rId124" Type="http://schemas.openxmlformats.org/officeDocument/2006/relationships/slide" Target="slides/slide117.xml"/><Relationship Id="rId125" Type="http://schemas.openxmlformats.org/officeDocument/2006/relationships/slide" Target="slides/slide118.xml"/><Relationship Id="rId126" Type="http://schemas.openxmlformats.org/officeDocument/2006/relationships/slide" Target="slides/slide119.xml"/><Relationship Id="rId127" Type="http://schemas.openxmlformats.org/officeDocument/2006/relationships/slide" Target="slides/slide120.xml"/><Relationship Id="rId128" Type="http://schemas.openxmlformats.org/officeDocument/2006/relationships/slide" Target="slides/slide121.xml"/><Relationship Id="rId129" Type="http://schemas.openxmlformats.org/officeDocument/2006/relationships/slide" Target="slides/slide122.xml"/><Relationship Id="rId130" Type="http://schemas.openxmlformats.org/officeDocument/2006/relationships/slide" Target="slides/slide123.xml"/><Relationship Id="rId131" Type="http://schemas.openxmlformats.org/officeDocument/2006/relationships/slide" Target="slides/slide124.xml"/><Relationship Id="rId132" Type="http://schemas.openxmlformats.org/officeDocument/2006/relationships/slide" Target="slides/slide125.xml"/><Relationship Id="rId133" Type="http://schemas.openxmlformats.org/officeDocument/2006/relationships/slide" Target="slides/slide126.xml"/><Relationship Id="rId134" Type="http://schemas.openxmlformats.org/officeDocument/2006/relationships/slide" Target="slides/slide127.xml"/><Relationship Id="rId135" Type="http://schemas.openxmlformats.org/officeDocument/2006/relationships/slide" Target="slides/slide128.xml"/><Relationship Id="rId136" Type="http://schemas.openxmlformats.org/officeDocument/2006/relationships/slide" Target="slides/slide129.xml"/><Relationship Id="rId137" Type="http://schemas.openxmlformats.org/officeDocument/2006/relationships/slide" Target="slides/slide130.xml"/><Relationship Id="rId138" Type="http://schemas.openxmlformats.org/officeDocument/2006/relationships/slide" Target="slides/slide131.xml"/><Relationship Id="rId139" Type="http://schemas.openxmlformats.org/officeDocument/2006/relationships/slide" Target="slides/slide132.xml"/><Relationship Id="rId140" Type="http://schemas.openxmlformats.org/officeDocument/2006/relationships/slide" Target="slides/slide133.xml"/><Relationship Id="rId141" Type="http://schemas.openxmlformats.org/officeDocument/2006/relationships/slide" Target="slides/slide134.xml"/><Relationship Id="rId142" Type="http://schemas.openxmlformats.org/officeDocument/2006/relationships/slide" Target="slides/slide135.xml"/><Relationship Id="rId143" Type="http://schemas.openxmlformats.org/officeDocument/2006/relationships/slide" Target="slides/slide136.xml"/><Relationship Id="rId144" Type="http://schemas.openxmlformats.org/officeDocument/2006/relationships/slide" Target="slides/slide137.xml"/><Relationship Id="rId145" Type="http://schemas.openxmlformats.org/officeDocument/2006/relationships/slide" Target="slides/slide138.xml"/><Relationship Id="rId146" Type="http://schemas.openxmlformats.org/officeDocument/2006/relationships/slide" Target="slides/slide139.xml"/><Relationship Id="rId147" Type="http://schemas.openxmlformats.org/officeDocument/2006/relationships/slide" Target="slides/slide140.xml"/><Relationship Id="rId148" Type="http://schemas.openxmlformats.org/officeDocument/2006/relationships/slide" Target="slides/slide141.xml"/><Relationship Id="rId149" Type="http://schemas.openxmlformats.org/officeDocument/2006/relationships/slide" Target="slides/slide142.xml"/><Relationship Id="rId150" Type="http://schemas.openxmlformats.org/officeDocument/2006/relationships/slide" Target="slides/slide143.xml"/><Relationship Id="rId151" Type="http://schemas.openxmlformats.org/officeDocument/2006/relationships/slide" Target="slides/slide144.xml"/><Relationship Id="rId152" Type="http://schemas.openxmlformats.org/officeDocument/2006/relationships/slide" Target="slides/slide145.xml"/><Relationship Id="rId153" Type="http://schemas.openxmlformats.org/officeDocument/2006/relationships/slide" Target="slides/slide146.xml"/><Relationship Id="rId154" Type="http://schemas.openxmlformats.org/officeDocument/2006/relationships/slide" Target="slides/slide147.xml"/><Relationship Id="rId155" Type="http://schemas.openxmlformats.org/officeDocument/2006/relationships/slide" Target="slides/slide148.xml"/><Relationship Id="rId156" Type="http://schemas.openxmlformats.org/officeDocument/2006/relationships/slide" Target="slides/slide149.xml"/><Relationship Id="rId157" Type="http://schemas.openxmlformats.org/officeDocument/2006/relationships/slide" Target="slides/slide150.xml"/><Relationship Id="rId158" Type="http://schemas.openxmlformats.org/officeDocument/2006/relationships/slide" Target="slides/slide151.xml"/><Relationship Id="rId159" Type="http://schemas.openxmlformats.org/officeDocument/2006/relationships/slide" Target="slides/slide152.xml"/><Relationship Id="rId160" Type="http://schemas.openxmlformats.org/officeDocument/2006/relationships/slide" Target="slides/slide153.xml"/><Relationship Id="rId161" Type="http://schemas.openxmlformats.org/officeDocument/2006/relationships/slide" Target="slides/slide154.xml"/><Relationship Id="rId162" Type="http://schemas.openxmlformats.org/officeDocument/2006/relationships/slide" Target="slides/slide155.xml"/><Relationship Id="rId163" Type="http://schemas.openxmlformats.org/officeDocument/2006/relationships/slide" Target="slides/slide156.xml"/><Relationship Id="rId164" Type="http://schemas.openxmlformats.org/officeDocument/2006/relationships/slide" Target="slides/slide157.xml"/><Relationship Id="rId165" Type="http://schemas.openxmlformats.org/officeDocument/2006/relationships/slide" Target="slides/slide158.xml"/><Relationship Id="rId166" Type="http://schemas.openxmlformats.org/officeDocument/2006/relationships/slide" Target="slides/slide159.xml"/><Relationship Id="rId167" Type="http://schemas.openxmlformats.org/officeDocument/2006/relationships/slide" Target="slides/slide160.xml"/><Relationship Id="rId168" Type="http://schemas.openxmlformats.org/officeDocument/2006/relationships/slide" Target="slides/slide161.xml"/><Relationship Id="rId169" Type="http://schemas.openxmlformats.org/officeDocument/2006/relationships/slide" Target="slides/slide162.xml"/><Relationship Id="rId170" Type="http://schemas.openxmlformats.org/officeDocument/2006/relationships/slide" Target="slides/slide163.xml"/><Relationship Id="rId171" Type="http://schemas.openxmlformats.org/officeDocument/2006/relationships/slide" Target="slides/slide164.xml"/><Relationship Id="rId172" Type="http://schemas.openxmlformats.org/officeDocument/2006/relationships/slide" Target="slides/slide165.xml"/><Relationship Id="rId173" Type="http://schemas.openxmlformats.org/officeDocument/2006/relationships/slide" Target="slides/slide166.xml"/><Relationship Id="rId174" Type="http://schemas.openxmlformats.org/officeDocument/2006/relationships/slide" Target="slides/slide167.xml"/><Relationship Id="rId175" Type="http://schemas.openxmlformats.org/officeDocument/2006/relationships/slide" Target="slides/slide168.xml"/><Relationship Id="rId176" Type="http://schemas.openxmlformats.org/officeDocument/2006/relationships/slide" Target="slides/slide169.xml"/><Relationship Id="rId177" Type="http://schemas.openxmlformats.org/officeDocument/2006/relationships/slide" Target="slides/slide170.xml"/><Relationship Id="rId178" Type="http://schemas.openxmlformats.org/officeDocument/2006/relationships/slide" Target="slides/slide171.xml"/><Relationship Id="rId179" Type="http://schemas.openxmlformats.org/officeDocument/2006/relationships/slide" Target="slides/slide172.xml"/><Relationship Id="rId180" Type="http://schemas.openxmlformats.org/officeDocument/2006/relationships/slide" Target="slides/slide173.xml"/><Relationship Id="rId181" Type="http://schemas.openxmlformats.org/officeDocument/2006/relationships/slide" Target="slides/slide174.xml"/><Relationship Id="rId182" Type="http://schemas.openxmlformats.org/officeDocument/2006/relationships/slide" Target="slides/slide175.xml"/><Relationship Id="rId183" Type="http://schemas.openxmlformats.org/officeDocument/2006/relationships/slide" Target="slides/slide176.xml"/><Relationship Id="rId184" Type="http://schemas.openxmlformats.org/officeDocument/2006/relationships/slide" Target="slides/slide177.xml"/><Relationship Id="rId185" Type="http://schemas.openxmlformats.org/officeDocument/2006/relationships/slide" Target="slides/slide178.xml"/><Relationship Id="rId186" Type="http://schemas.openxmlformats.org/officeDocument/2006/relationships/slide" Target="slides/slide179.xml"/><Relationship Id="rId187" Type="http://schemas.openxmlformats.org/officeDocument/2006/relationships/slide" Target="slides/slide180.xml"/><Relationship Id="rId188" Type="http://schemas.openxmlformats.org/officeDocument/2006/relationships/slide" Target="slides/slide181.xml"/><Relationship Id="rId189" Type="http://schemas.openxmlformats.org/officeDocument/2006/relationships/slide" Target="slides/slide182.xml"/><Relationship Id="rId190" Type="http://schemas.openxmlformats.org/officeDocument/2006/relationships/slide" Target="slides/slide183.xml"/><Relationship Id="rId191" Type="http://schemas.openxmlformats.org/officeDocument/2006/relationships/slide" Target="slides/slide184.xml"/><Relationship Id="rId192" Type="http://schemas.openxmlformats.org/officeDocument/2006/relationships/slide" Target="slides/slide185.xml"/><Relationship Id="rId193" Type="http://schemas.openxmlformats.org/officeDocument/2006/relationships/slide" Target="slides/slide186.xml"/><Relationship Id="rId194" Type="http://schemas.openxmlformats.org/officeDocument/2006/relationships/slide" Target="slides/slide187.xml"/><Relationship Id="rId195" Type="http://schemas.openxmlformats.org/officeDocument/2006/relationships/slide" Target="slides/slide188.xml"/><Relationship Id="rId196" Type="http://schemas.openxmlformats.org/officeDocument/2006/relationships/slide" Target="slides/slide189.xml"/><Relationship Id="rId197" Type="http://schemas.openxmlformats.org/officeDocument/2006/relationships/slide" Target="slides/slide190.xml"/><Relationship Id="rId198" Type="http://schemas.openxmlformats.org/officeDocument/2006/relationships/slide" Target="slides/slide191.xml"/><Relationship Id="rId199" Type="http://schemas.openxmlformats.org/officeDocument/2006/relationships/slide" Target="slides/slide192.xml"/><Relationship Id="rId200" Type="http://schemas.openxmlformats.org/officeDocument/2006/relationships/slide" Target="slides/slide193.xml"/><Relationship Id="rId201" Type="http://schemas.openxmlformats.org/officeDocument/2006/relationships/slide" Target="slides/slide194.xml"/><Relationship Id="rId202" Type="http://schemas.openxmlformats.org/officeDocument/2006/relationships/slide" Target="slides/slide195.xml"/><Relationship Id="rId203" Type="http://schemas.openxmlformats.org/officeDocument/2006/relationships/slide" Target="slides/slide196.xml"/><Relationship Id="rId204" Type="http://schemas.openxmlformats.org/officeDocument/2006/relationships/slide" Target="slides/slide197.xml"/><Relationship Id="rId205" Type="http://schemas.openxmlformats.org/officeDocument/2006/relationships/slide" Target="slides/slide198.xml"/><Relationship Id="rId206" Type="http://schemas.openxmlformats.org/officeDocument/2006/relationships/slide" Target="slides/slide199.xml"/><Relationship Id="rId207" Type="http://schemas.openxmlformats.org/officeDocument/2006/relationships/slide" Target="slides/slide200.xml"/><Relationship Id="rId208" Type="http://schemas.openxmlformats.org/officeDocument/2006/relationships/slide" Target="slides/slide201.xml"/><Relationship Id="rId209" Type="http://schemas.openxmlformats.org/officeDocument/2006/relationships/slide" Target="slides/slide202.xml"/><Relationship Id="rId210" Type="http://schemas.openxmlformats.org/officeDocument/2006/relationships/slide" Target="slides/slide203.xml"/><Relationship Id="rId211" Type="http://schemas.openxmlformats.org/officeDocument/2006/relationships/slide" Target="slides/slide204.xml"/><Relationship Id="rId212" Type="http://schemas.openxmlformats.org/officeDocument/2006/relationships/slide" Target="slides/slide205.xml"/><Relationship Id="rId213" Type="http://schemas.openxmlformats.org/officeDocument/2006/relationships/slide" Target="slides/slide206.xml"/><Relationship Id="rId214" Type="http://schemas.openxmlformats.org/officeDocument/2006/relationships/slide" Target="slides/slide207.xml"/></Relationships>

</file>

<file path=ppt/notesMasters/_rels/notesMaster1.xml.rels><?xml version="1.0" encoding="UTF-8"?>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spTree>
      <p:nvGrpSpPr>
        <p:cNvPr id="1" name=""/>
        <p:cNvGrpSpPr/>
        <p:nvPr/>
      </p:nvGrpSpPr>
      <p:grpSpPr>
        <a:xfrm>
          <a:off x="0" y="0"/>
          <a:ext cx="0" cy="0"/>
          <a:chOff x="0" y="0"/>
          <a:chExt cx="0" cy="0"/>
        </a:xfrm>
      </p:grpSpPr>
      <p:sp>
        <p:nvSpPr>
          <p:cNvPr id="168" name="Shape 168"/>
          <p:cNvSpPr/>
          <p:nvPr>
            <p:ph type="sldImg"/>
          </p:nvPr>
        </p:nvSpPr>
        <p:spPr>
          <a:xfrm>
            <a:off x="1143000" y="685800"/>
            <a:ext cx="4572000" cy="3429000"/>
          </a:xfrm>
          <a:prstGeom prst="rect">
            <a:avLst/>
          </a:prstGeom>
        </p:spPr>
        <p:txBody>
          <a:bodyPr/>
          <a:lstStyle/>
          <a:p>
            <a:pPr/>
          </a:p>
        </p:txBody>
      </p:sp>
      <p:sp>
        <p:nvSpPr>
          <p:cNvPr id="169" name="Shape 169"/>
          <p:cNvSpPr/>
          <p:nvPr>
            <p:ph type="body" sz="quarter" idx="1"/>
          </p:nvPr>
        </p:nvSpPr>
        <p:spPr>
          <a:xfrm>
            <a:off x="914400" y="4343400"/>
            <a:ext cx="5029200" cy="4114800"/>
          </a:xfrm>
          <a:prstGeom prst="rect">
            <a:avLst/>
          </a:prstGeom>
        </p:spPr>
        <p:txBody>
          <a:bodyPr/>
          <a:lstStyle/>
          <a:p>
            <a:pPr/>
          </a:p>
        </p:txBody>
      </p:sp>
    </p:spTree>
  </p:cSld>
  <p:clrMap bg1="lt1" tx1="dk1" bg2="lt2" tx2="dk2" accent1="accent1" accent2="accent2" accent3="accent3" accent4="accent4" accent5="accent5" accent6="accent6" hlink="hlink" folHlink="folHlink"/>
  <p:notesStyle>
    <a:lvl1pPr defTabSz="457200" latinLnBrk="0">
      <a:lnSpc>
        <a:spcPct val="117999"/>
      </a:lnSpc>
      <a:defRPr sz="2200">
        <a:latin typeface="+mn-lt"/>
        <a:ea typeface="+mn-ea"/>
        <a:cs typeface="+mn-cs"/>
        <a:sym typeface="Helvetica Neue"/>
      </a:defRPr>
    </a:lvl1pPr>
    <a:lvl2pPr indent="228600" defTabSz="457200" latinLnBrk="0">
      <a:lnSpc>
        <a:spcPct val="117999"/>
      </a:lnSpc>
      <a:defRPr sz="2200">
        <a:latin typeface="+mn-lt"/>
        <a:ea typeface="+mn-ea"/>
        <a:cs typeface="+mn-cs"/>
        <a:sym typeface="Helvetica Neue"/>
      </a:defRPr>
    </a:lvl2pPr>
    <a:lvl3pPr indent="457200" defTabSz="457200" latinLnBrk="0">
      <a:lnSpc>
        <a:spcPct val="117999"/>
      </a:lnSpc>
      <a:defRPr sz="2200">
        <a:latin typeface="+mn-lt"/>
        <a:ea typeface="+mn-ea"/>
        <a:cs typeface="+mn-cs"/>
        <a:sym typeface="Helvetica Neue"/>
      </a:defRPr>
    </a:lvl3pPr>
    <a:lvl4pPr indent="685800" defTabSz="457200" latinLnBrk="0">
      <a:lnSpc>
        <a:spcPct val="117999"/>
      </a:lnSpc>
      <a:defRPr sz="2200">
        <a:latin typeface="+mn-lt"/>
        <a:ea typeface="+mn-ea"/>
        <a:cs typeface="+mn-cs"/>
        <a:sym typeface="Helvetica Neue"/>
      </a:defRPr>
    </a:lvl4pPr>
    <a:lvl5pPr indent="914400" defTabSz="457200" latinLnBrk="0">
      <a:lnSpc>
        <a:spcPct val="117999"/>
      </a:lnSpc>
      <a:defRPr sz="2200">
        <a:latin typeface="+mn-lt"/>
        <a:ea typeface="+mn-ea"/>
        <a:cs typeface="+mn-cs"/>
        <a:sym typeface="Helvetica Neue"/>
      </a:defRPr>
    </a:lvl5pPr>
    <a:lvl6pPr indent="1143000" defTabSz="457200" latinLnBrk="0">
      <a:lnSpc>
        <a:spcPct val="117999"/>
      </a:lnSpc>
      <a:defRPr sz="2200">
        <a:latin typeface="+mn-lt"/>
        <a:ea typeface="+mn-ea"/>
        <a:cs typeface="+mn-cs"/>
        <a:sym typeface="Helvetica Neue"/>
      </a:defRPr>
    </a:lvl6pPr>
    <a:lvl7pPr indent="1371600" defTabSz="457200" latinLnBrk="0">
      <a:lnSpc>
        <a:spcPct val="117999"/>
      </a:lnSpc>
      <a:defRPr sz="2200">
        <a:latin typeface="+mn-lt"/>
        <a:ea typeface="+mn-ea"/>
        <a:cs typeface="+mn-cs"/>
        <a:sym typeface="Helvetica Neue"/>
      </a:defRPr>
    </a:lvl7pPr>
    <a:lvl8pPr indent="1600200" defTabSz="457200" latinLnBrk="0">
      <a:lnSpc>
        <a:spcPct val="117999"/>
      </a:lnSpc>
      <a:defRPr sz="2200">
        <a:latin typeface="+mn-lt"/>
        <a:ea typeface="+mn-ea"/>
        <a:cs typeface="+mn-cs"/>
        <a:sym typeface="Helvetica Neue"/>
      </a:defRPr>
    </a:lvl8pPr>
    <a:lvl9pPr indent="1828800" defTabSz="457200" latinLnBrk="0">
      <a:lnSpc>
        <a:spcPct val="117999"/>
      </a:lnSpc>
      <a:defRPr sz="2200">
        <a:latin typeface="+mn-lt"/>
        <a:ea typeface="+mn-ea"/>
        <a:cs typeface="+mn-cs"/>
        <a:sym typeface="Helvetica Neue"/>
      </a:defRPr>
    </a:lvl9pPr>
  </p:notesStyle>
</p:notesMaster>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13.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14.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15.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slideLayout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itle" showMasterSp="1" showMasterPhAnim="1">
  <p:cSld name="Title">
    <p:bg>
      <p:bgPr>
        <a:blipFill rotWithShape="1">
          <a:blip r:embed="rId2"/>
          <a:srcRect l="0" t="0" r="0" b="0"/>
          <a:stretch>
            <a:fillRect/>
          </a:stretch>
        </a:blipFill>
      </p:bgPr>
    </p:bg>
    <p:spTree>
      <p:nvGrpSpPr>
        <p:cNvPr id="1" name=""/>
        <p:cNvGrpSpPr/>
        <p:nvPr/>
      </p:nvGrpSpPr>
      <p:grpSpPr>
        <a:xfrm>
          <a:off x="0" y="0"/>
          <a:ext cx="0" cy="0"/>
          <a:chOff x="0" y="0"/>
          <a:chExt cx="0" cy="0"/>
        </a:xfrm>
      </p:grpSpPr>
      <p:sp>
        <p:nvSpPr>
          <p:cNvPr id="11" name="Author and Date"/>
          <p:cNvSpPr txBox="1"/>
          <p:nvPr>
            <p:ph type="body" sz="quarter" idx="21" hasCustomPrompt="1"/>
          </p:nvPr>
        </p:nvSpPr>
        <p:spPr>
          <a:xfrm>
            <a:off x="1206498" y="11839048"/>
            <a:ext cx="21971003" cy="636979"/>
          </a:xfrm>
          <a:prstGeom prst="rect">
            <a:avLst/>
          </a:prstGeom>
        </p:spPr>
        <p:txBody>
          <a:bodyPr lIns="45719" tIns="45719" rIns="45719" bIns="45719" anchor="b"/>
          <a:lstStyle>
            <a:lvl1pPr marL="0" indent="0" defTabSz="825500">
              <a:lnSpc>
                <a:spcPct val="100000"/>
              </a:lnSpc>
              <a:spcBef>
                <a:spcPts val="0"/>
              </a:spcBef>
              <a:buSzTx/>
              <a:buNone/>
              <a:defRPr b="1" sz="3600"/>
            </a:lvl1pPr>
          </a:lstStyle>
          <a:p>
            <a:pPr/>
            <a:r>
              <a:t>Author and Date</a:t>
            </a:r>
          </a:p>
        </p:txBody>
      </p:sp>
      <p:sp>
        <p:nvSpPr>
          <p:cNvPr id="12" name="Presentation Title"/>
          <p:cNvSpPr txBox="1"/>
          <p:nvPr>
            <p:ph type="title" hasCustomPrompt="1"/>
          </p:nvPr>
        </p:nvSpPr>
        <p:spPr>
          <a:xfrm>
            <a:off x="1206496" y="2574991"/>
            <a:ext cx="21971004" cy="4648201"/>
          </a:xfrm>
          <a:prstGeom prst="rect">
            <a:avLst/>
          </a:prstGeom>
        </p:spPr>
        <p:txBody>
          <a:bodyPr anchor="b"/>
          <a:lstStyle>
            <a:lvl1pPr>
              <a:defRPr spc="-232" sz="11600"/>
            </a:lvl1pPr>
          </a:lstStyle>
          <a:p>
            <a:pPr/>
            <a:r>
              <a:t>Presentation Title</a:t>
            </a:r>
          </a:p>
        </p:txBody>
      </p:sp>
      <p:sp>
        <p:nvSpPr>
          <p:cNvPr id="13" name="Body Level One…"/>
          <p:cNvSpPr txBox="1"/>
          <p:nvPr>
            <p:ph type="body" sz="quarter" idx="1" hasCustomPrompt="1"/>
          </p:nvPr>
        </p:nvSpPr>
        <p:spPr>
          <a:xfrm>
            <a:off x="1206500" y="7196865"/>
            <a:ext cx="21971000" cy="1905001"/>
          </a:xfrm>
          <a:prstGeom prst="rect">
            <a:avLst/>
          </a:prstGeom>
        </p:spPr>
        <p:txBody>
          <a:bodyPr/>
          <a:lstStyle>
            <a:lvl1pPr marL="0" indent="0" defTabSz="825500">
              <a:lnSpc>
                <a:spcPct val="100000"/>
              </a:lnSpc>
              <a:spcBef>
                <a:spcPts val="0"/>
              </a:spcBef>
              <a:buSzTx/>
              <a:buNone/>
              <a:defRPr b="1" sz="5500"/>
            </a:lvl1pPr>
            <a:lvl2pPr marL="0" indent="457200" defTabSz="825500">
              <a:lnSpc>
                <a:spcPct val="100000"/>
              </a:lnSpc>
              <a:spcBef>
                <a:spcPts val="0"/>
              </a:spcBef>
              <a:buSzTx/>
              <a:buNone/>
              <a:defRPr b="1" sz="5500"/>
            </a:lvl2pPr>
            <a:lvl3pPr marL="0" indent="914400" defTabSz="825500">
              <a:lnSpc>
                <a:spcPct val="100000"/>
              </a:lnSpc>
              <a:spcBef>
                <a:spcPts val="0"/>
              </a:spcBef>
              <a:buSzTx/>
              <a:buNone/>
              <a:defRPr b="1" sz="5500"/>
            </a:lvl3pPr>
            <a:lvl4pPr marL="0" indent="1371600" defTabSz="825500">
              <a:lnSpc>
                <a:spcPct val="100000"/>
              </a:lnSpc>
              <a:spcBef>
                <a:spcPts val="0"/>
              </a:spcBef>
              <a:buSzTx/>
              <a:buNone/>
              <a:defRPr b="1" sz="5500"/>
            </a:lvl4pPr>
            <a:lvl5pPr marL="0" indent="1828800" defTabSz="825500">
              <a:lnSpc>
                <a:spcPct val="100000"/>
              </a:lnSpc>
              <a:spcBef>
                <a:spcPts val="0"/>
              </a:spcBef>
              <a:buSzTx/>
              <a:buNone/>
              <a:defRPr b="1" sz="5500"/>
            </a:lvl5pPr>
          </a:lstStyle>
          <a:p>
            <a:pPr/>
            <a:r>
              <a:t>Presentation Subtitle</a:t>
            </a:r>
          </a:p>
          <a:p>
            <a:pPr lvl="1"/>
            <a:r>
              <a:t/>
            </a:r>
          </a:p>
          <a:p>
            <a:pPr lvl="2"/>
            <a:r>
              <a:t/>
            </a:r>
          </a:p>
          <a:p>
            <a:pPr lvl="3"/>
            <a:r>
              <a:t/>
            </a:r>
          </a:p>
          <a:p>
            <a:pPr lvl="4"/>
            <a:r>
              <a:t/>
            </a:r>
          </a:p>
        </p:txBody>
      </p:sp>
      <p:sp>
        <p:nvSpPr>
          <p:cNvPr id="14" name="Slide Number"/>
          <p:cNvSpPr txBox="1"/>
          <p:nvPr>
            <p:ph type="sldNum" sz="quarter" idx="2"/>
          </p:nvPr>
        </p:nvSpPr>
        <p:spPr>
          <a:xfrm>
            <a:off x="12007748" y="13080999"/>
            <a:ext cx="368504" cy="374600"/>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mp; Photo">
    <p:bg>
      <p:bgPr>
        <a:solidFill>
          <a:srgbClr val="000000"/>
        </a:solidFill>
      </p:bgPr>
    </p:bg>
    <p:spTree>
      <p:nvGrpSpPr>
        <p:cNvPr id="1" name=""/>
        <p:cNvGrpSpPr/>
        <p:nvPr/>
      </p:nvGrpSpPr>
      <p:grpSpPr>
        <a:xfrm>
          <a:off x="0" y="0"/>
          <a:ext cx="0" cy="0"/>
          <a:chOff x="0" y="0"/>
          <a:chExt cx="0" cy="0"/>
        </a:xfrm>
      </p:grpSpPr>
      <p:sp>
        <p:nvSpPr>
          <p:cNvPr id="21" name="Black and white photo of light and shadows on a building"/>
          <p:cNvSpPr/>
          <p:nvPr>
            <p:ph type="pic" idx="21"/>
          </p:nvPr>
        </p:nvSpPr>
        <p:spPr>
          <a:xfrm>
            <a:off x="0" y="-1270000"/>
            <a:ext cx="24384000" cy="16256000"/>
          </a:xfrm>
          <a:prstGeom prst="rect">
            <a:avLst/>
          </a:prstGeom>
        </p:spPr>
        <p:txBody>
          <a:bodyPr lIns="91439" tIns="45719" rIns="91439" bIns="45719">
            <a:noAutofit/>
          </a:bodyPr>
          <a:lstStyle/>
          <a:p>
            <a:pPr/>
          </a:p>
        </p:txBody>
      </p:sp>
      <p:sp>
        <p:nvSpPr>
          <p:cNvPr id="22" name="Presentation Title"/>
          <p:cNvSpPr txBox="1"/>
          <p:nvPr>
            <p:ph type="title" hasCustomPrompt="1"/>
          </p:nvPr>
        </p:nvSpPr>
        <p:spPr>
          <a:xfrm>
            <a:off x="1206500" y="7124700"/>
            <a:ext cx="21971000" cy="4648200"/>
          </a:xfrm>
          <a:prstGeom prst="rect">
            <a:avLst/>
          </a:prstGeom>
        </p:spPr>
        <p:txBody>
          <a:bodyPr anchor="b"/>
          <a:lstStyle>
            <a:lvl1pPr>
              <a:defRPr spc="-232" sz="11600"/>
            </a:lvl1pPr>
          </a:lstStyle>
          <a:p>
            <a:pPr/>
            <a:r>
              <a:t>Presentation Title</a:t>
            </a:r>
          </a:p>
        </p:txBody>
      </p:sp>
      <p:sp>
        <p:nvSpPr>
          <p:cNvPr id="23" name="Author and Date"/>
          <p:cNvSpPr txBox="1"/>
          <p:nvPr>
            <p:ph type="body" sz="quarter" idx="22" hasCustomPrompt="1"/>
          </p:nvPr>
        </p:nvSpPr>
        <p:spPr>
          <a:xfrm>
            <a:off x="1207690" y="1106137"/>
            <a:ext cx="21968621" cy="636979"/>
          </a:xfrm>
          <a:prstGeom prst="rect">
            <a:avLst/>
          </a:prstGeom>
        </p:spPr>
        <p:txBody>
          <a:bodyPr lIns="45719" tIns="45719" rIns="45719" bIns="45719"/>
          <a:lstStyle>
            <a:lvl1pPr marL="0" indent="0" defTabSz="825500">
              <a:lnSpc>
                <a:spcPct val="100000"/>
              </a:lnSpc>
              <a:spcBef>
                <a:spcPts val="0"/>
              </a:spcBef>
              <a:buSzTx/>
              <a:buNone/>
              <a:defRPr b="1" sz="3600"/>
            </a:lvl1pPr>
          </a:lstStyle>
          <a:p>
            <a:pPr/>
            <a:r>
              <a:t>Author and Date</a:t>
            </a:r>
          </a:p>
        </p:txBody>
      </p:sp>
      <p:sp>
        <p:nvSpPr>
          <p:cNvPr id="24" name="Body Level One…"/>
          <p:cNvSpPr txBox="1"/>
          <p:nvPr>
            <p:ph type="body" sz="quarter" idx="1" hasCustomPrompt="1"/>
          </p:nvPr>
        </p:nvSpPr>
        <p:spPr>
          <a:xfrm>
            <a:off x="1206500" y="11609910"/>
            <a:ext cx="21971000" cy="1144688"/>
          </a:xfrm>
          <a:prstGeom prst="rect">
            <a:avLst/>
          </a:prstGeom>
        </p:spPr>
        <p:txBody>
          <a:bodyPr/>
          <a:lstStyle>
            <a:lvl1pPr marL="0" indent="0" defTabSz="825500">
              <a:lnSpc>
                <a:spcPct val="100000"/>
              </a:lnSpc>
              <a:spcBef>
                <a:spcPts val="0"/>
              </a:spcBef>
              <a:buSzTx/>
              <a:buNone/>
              <a:defRPr b="1" sz="5500"/>
            </a:lvl1pPr>
            <a:lvl2pPr marL="0" indent="457200" defTabSz="825500">
              <a:lnSpc>
                <a:spcPct val="100000"/>
              </a:lnSpc>
              <a:spcBef>
                <a:spcPts val="0"/>
              </a:spcBef>
              <a:buSzTx/>
              <a:buNone/>
              <a:defRPr b="1" sz="5500"/>
            </a:lvl2pPr>
            <a:lvl3pPr marL="0" indent="914400" defTabSz="825500">
              <a:lnSpc>
                <a:spcPct val="100000"/>
              </a:lnSpc>
              <a:spcBef>
                <a:spcPts val="0"/>
              </a:spcBef>
              <a:buSzTx/>
              <a:buNone/>
              <a:defRPr b="1" sz="5500"/>
            </a:lvl3pPr>
            <a:lvl4pPr marL="0" indent="1371600" defTabSz="825500">
              <a:lnSpc>
                <a:spcPct val="100000"/>
              </a:lnSpc>
              <a:spcBef>
                <a:spcPts val="0"/>
              </a:spcBef>
              <a:buSzTx/>
              <a:buNone/>
              <a:defRPr b="1" sz="5500"/>
            </a:lvl4pPr>
            <a:lvl5pPr marL="0" indent="1828800" defTabSz="825500">
              <a:lnSpc>
                <a:spcPct val="100000"/>
              </a:lnSpc>
              <a:spcBef>
                <a:spcPts val="0"/>
              </a:spcBef>
              <a:buSzTx/>
              <a:buNone/>
              <a:defRPr b="1" sz="5500"/>
            </a:lvl5pPr>
          </a:lstStyle>
          <a:p>
            <a:pPr/>
            <a:r>
              <a:t>Presentation Subtitle </a:t>
            </a:r>
          </a:p>
          <a:p>
            <a:pPr lvl="1"/>
            <a:r>
              <a:t/>
            </a:r>
          </a:p>
          <a:p>
            <a:pPr lvl="2"/>
            <a:r>
              <a:t/>
            </a:r>
          </a:p>
          <a:p>
            <a:pPr lvl="3"/>
            <a:r>
              <a:t/>
            </a:r>
          </a:p>
          <a:p>
            <a:pPr lvl="4"/>
            <a:r>
              <a:t/>
            </a:r>
          </a:p>
        </p:txBody>
      </p:sp>
      <p:sp>
        <p:nvSpPr>
          <p:cNvPr id="25"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mp; Photo Alt">
    <p:bg>
      <p:bgPr>
        <a:blipFill rotWithShape="1">
          <a:blip r:embed="rId2"/>
          <a:srcRect l="0" t="0" r="0" b="0"/>
          <a:stretch>
            <a:fillRect/>
          </a:stretch>
        </a:blipFill>
      </p:bgPr>
    </p:bg>
    <p:spTree>
      <p:nvGrpSpPr>
        <p:cNvPr id="1" name=""/>
        <p:cNvGrpSpPr/>
        <p:nvPr/>
      </p:nvGrpSpPr>
      <p:grpSpPr>
        <a:xfrm>
          <a:off x="0" y="0"/>
          <a:ext cx="0" cy="0"/>
          <a:chOff x="0" y="0"/>
          <a:chExt cx="0" cy="0"/>
        </a:xfrm>
      </p:grpSpPr>
      <p:sp>
        <p:nvSpPr>
          <p:cNvPr id="32" name="Slide Title"/>
          <p:cNvSpPr txBox="1"/>
          <p:nvPr>
            <p:ph type="title" hasCustomPrompt="1"/>
          </p:nvPr>
        </p:nvSpPr>
        <p:spPr>
          <a:xfrm>
            <a:off x="1206500" y="1270000"/>
            <a:ext cx="9779000" cy="5882273"/>
          </a:xfrm>
          <a:prstGeom prst="rect">
            <a:avLst/>
          </a:prstGeom>
        </p:spPr>
        <p:txBody>
          <a:bodyPr anchor="b"/>
          <a:lstStyle/>
          <a:p>
            <a:pPr/>
            <a:r>
              <a:t>Slide Title</a:t>
            </a:r>
          </a:p>
        </p:txBody>
      </p:sp>
      <p:sp>
        <p:nvSpPr>
          <p:cNvPr id="33" name="Body Level One…"/>
          <p:cNvSpPr txBox="1"/>
          <p:nvPr>
            <p:ph type="body" sz="quarter" idx="1" hasCustomPrompt="1"/>
          </p:nvPr>
        </p:nvSpPr>
        <p:spPr>
          <a:xfrm>
            <a:off x="1206500" y="7060576"/>
            <a:ext cx="9779000" cy="5382403"/>
          </a:xfrm>
          <a:prstGeom prst="rect">
            <a:avLst/>
          </a:prstGeom>
        </p:spPr>
        <p:txBody>
          <a:bodyPr/>
          <a:lstStyle>
            <a:lvl1pPr marL="0" indent="0" defTabSz="825500">
              <a:lnSpc>
                <a:spcPct val="100000"/>
              </a:lnSpc>
              <a:spcBef>
                <a:spcPts val="0"/>
              </a:spcBef>
              <a:buSzTx/>
              <a:buNone/>
              <a:defRPr b="1" sz="5500"/>
            </a:lvl1pPr>
            <a:lvl2pPr marL="0" indent="457200" defTabSz="825500">
              <a:lnSpc>
                <a:spcPct val="100000"/>
              </a:lnSpc>
              <a:spcBef>
                <a:spcPts val="0"/>
              </a:spcBef>
              <a:buSzTx/>
              <a:buNone/>
              <a:defRPr b="1" sz="5500"/>
            </a:lvl2pPr>
            <a:lvl3pPr marL="0" indent="914400" defTabSz="825500">
              <a:lnSpc>
                <a:spcPct val="100000"/>
              </a:lnSpc>
              <a:spcBef>
                <a:spcPts val="0"/>
              </a:spcBef>
              <a:buSzTx/>
              <a:buNone/>
              <a:defRPr b="1" sz="5500"/>
            </a:lvl3pPr>
            <a:lvl4pPr marL="0" indent="1371600" defTabSz="825500">
              <a:lnSpc>
                <a:spcPct val="100000"/>
              </a:lnSpc>
              <a:spcBef>
                <a:spcPts val="0"/>
              </a:spcBef>
              <a:buSzTx/>
              <a:buNone/>
              <a:defRPr b="1" sz="5500"/>
            </a:lvl4pPr>
            <a:lvl5pPr marL="0" indent="1828800" defTabSz="825500">
              <a:lnSpc>
                <a:spcPct val="100000"/>
              </a:lnSpc>
              <a:spcBef>
                <a:spcPts val="0"/>
              </a:spcBef>
              <a:buSzTx/>
              <a:buNone/>
              <a:defRPr b="1" sz="5500"/>
            </a:lvl5pPr>
          </a:lstStyle>
          <a:p>
            <a:pPr/>
            <a:r>
              <a:t>Slide Subtitle</a:t>
            </a:r>
          </a:p>
          <a:p>
            <a:pPr lvl="1"/>
            <a:r>
              <a:t/>
            </a:r>
          </a:p>
          <a:p>
            <a:pPr lvl="2"/>
            <a:r>
              <a:t/>
            </a:r>
          </a:p>
          <a:p>
            <a:pPr lvl="3"/>
            <a:r>
              <a:t/>
            </a:r>
          </a:p>
          <a:p>
            <a:pPr lvl="4"/>
            <a:r>
              <a:t/>
            </a:r>
          </a:p>
        </p:txBody>
      </p:sp>
      <p:sp>
        <p:nvSpPr>
          <p:cNvPr id="34" name="Black and white photo of shadows cast on a concrete structure"/>
          <p:cNvSpPr/>
          <p:nvPr>
            <p:ph type="pic" idx="21"/>
          </p:nvPr>
        </p:nvSpPr>
        <p:spPr>
          <a:xfrm>
            <a:off x="9270652" y="1263650"/>
            <a:ext cx="16757661" cy="11188700"/>
          </a:xfrm>
          <a:prstGeom prst="rect">
            <a:avLst/>
          </a:prstGeom>
        </p:spPr>
        <p:txBody>
          <a:bodyPr lIns="91439" tIns="45719" rIns="91439" bIns="45719">
            <a:noAutofit/>
          </a:bodyPr>
          <a:lstStyle/>
          <a:p>
            <a:pPr/>
          </a:p>
        </p:txBody>
      </p:sp>
      <p:sp>
        <p:nvSpPr>
          <p:cNvPr id="35" name="Slide Number"/>
          <p:cNvSpPr txBox="1"/>
          <p:nvPr>
            <p:ph type="sldNum" sz="quarter" idx="2"/>
          </p:nvPr>
        </p:nvSpPr>
        <p:spPr>
          <a:xfrm>
            <a:off x="12001499" y="13085233"/>
            <a:ext cx="368505" cy="374600"/>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mp; Bullets">
    <p:spTree>
      <p:nvGrpSpPr>
        <p:cNvPr id="1" name=""/>
        <p:cNvGrpSpPr/>
        <p:nvPr/>
      </p:nvGrpSpPr>
      <p:grpSpPr>
        <a:xfrm>
          <a:off x="0" y="0"/>
          <a:ext cx="0" cy="0"/>
          <a:chOff x="0" y="0"/>
          <a:chExt cx="0" cy="0"/>
        </a:xfrm>
      </p:grpSpPr>
      <p:sp>
        <p:nvSpPr>
          <p:cNvPr id="42" name="Slide Title"/>
          <p:cNvSpPr txBox="1"/>
          <p:nvPr>
            <p:ph type="title" hasCustomPrompt="1"/>
          </p:nvPr>
        </p:nvSpPr>
        <p:spPr>
          <a:prstGeom prst="rect">
            <a:avLst/>
          </a:prstGeom>
        </p:spPr>
        <p:txBody>
          <a:bodyPr/>
          <a:lstStyle/>
          <a:p>
            <a:pPr/>
            <a:r>
              <a:t>Slide Title</a:t>
            </a:r>
          </a:p>
        </p:txBody>
      </p:sp>
      <p:sp>
        <p:nvSpPr>
          <p:cNvPr id="43" name="Slide Subtitle"/>
          <p:cNvSpPr txBox="1"/>
          <p:nvPr>
            <p:ph type="body" sz="quarter" idx="21" hasCustomPrompt="1"/>
          </p:nvPr>
        </p:nvSpPr>
        <p:spPr>
          <a:xfrm>
            <a:off x="1206500" y="2245962"/>
            <a:ext cx="21971000" cy="934780"/>
          </a:xfrm>
          <a:prstGeom prst="rect">
            <a:avLst/>
          </a:prstGeom>
        </p:spPr>
        <p:txBody>
          <a:bodyPr lIns="45719" tIns="45719" rIns="45719" bIns="45719"/>
          <a:lstStyle>
            <a:lvl1pPr marL="0" indent="0" defTabSz="825500">
              <a:lnSpc>
                <a:spcPct val="100000"/>
              </a:lnSpc>
              <a:spcBef>
                <a:spcPts val="0"/>
              </a:spcBef>
              <a:buSzTx/>
              <a:buNone/>
              <a:defRPr b="1" sz="5500"/>
            </a:lvl1pPr>
          </a:lstStyle>
          <a:p>
            <a:pPr/>
            <a:r>
              <a:t>Slide Subtitle</a:t>
            </a:r>
          </a:p>
        </p:txBody>
      </p:sp>
      <p:sp>
        <p:nvSpPr>
          <p:cNvPr id="44" name="Body Level One…"/>
          <p:cNvSpPr txBox="1"/>
          <p:nvPr>
            <p:ph type="body" idx="1" hasCustomPrompt="1"/>
          </p:nvPr>
        </p:nvSpPr>
        <p:spPr>
          <a:prstGeom prst="rect">
            <a:avLst/>
          </a:prstGeom>
        </p:spPr>
        <p:txBody>
          <a:bodyPr/>
          <a:lstStyle/>
          <a:p>
            <a:pPr/>
            <a:r>
              <a:t>Slide bullet text</a:t>
            </a:r>
          </a:p>
          <a:p>
            <a:pPr lvl="1"/>
            <a:r>
              <a:t/>
            </a:r>
          </a:p>
          <a:p>
            <a:pPr lvl="2"/>
            <a:r>
              <a:t/>
            </a:r>
          </a:p>
          <a:p>
            <a:pPr lvl="3"/>
            <a:r>
              <a:t/>
            </a:r>
          </a:p>
          <a:p>
            <a:pPr lvl="4"/>
            <a:r>
              <a:t/>
            </a:r>
          </a:p>
        </p:txBody>
      </p:sp>
      <p:sp>
        <p:nvSpPr>
          <p:cNvPr id="45"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Bullets">
    <p:spTree>
      <p:nvGrpSpPr>
        <p:cNvPr id="1" name=""/>
        <p:cNvGrpSpPr/>
        <p:nvPr/>
      </p:nvGrpSpPr>
      <p:grpSpPr>
        <a:xfrm>
          <a:off x="0" y="0"/>
          <a:ext cx="0" cy="0"/>
          <a:chOff x="0" y="0"/>
          <a:chExt cx="0" cy="0"/>
        </a:xfrm>
      </p:grpSpPr>
      <p:sp>
        <p:nvSpPr>
          <p:cNvPr id="52" name="Body Level One…"/>
          <p:cNvSpPr txBox="1"/>
          <p:nvPr>
            <p:ph type="body" idx="1" hasCustomPrompt="1"/>
          </p:nvPr>
        </p:nvSpPr>
        <p:spPr>
          <a:prstGeom prst="rect">
            <a:avLst/>
          </a:prstGeom>
        </p:spPr>
        <p:txBody>
          <a:bodyPr numCol="2" spcCol="1098550"/>
          <a:lstStyle/>
          <a:p>
            <a:pPr/>
            <a:r>
              <a:t>Slide bullet text</a:t>
            </a:r>
          </a:p>
          <a:p>
            <a:pPr lvl="1"/>
            <a:r>
              <a:t/>
            </a:r>
          </a:p>
          <a:p>
            <a:pPr lvl="2"/>
            <a:r>
              <a:t/>
            </a:r>
          </a:p>
          <a:p>
            <a:pPr lvl="3"/>
            <a:r>
              <a:t/>
            </a:r>
          </a:p>
          <a:p>
            <a:pPr lvl="4"/>
            <a:r>
              <a:t/>
            </a:r>
          </a:p>
        </p:txBody>
      </p:sp>
      <p:sp>
        <p:nvSpPr>
          <p:cNvPr id="53"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Bullets &amp; Photo">
    <p:spTree>
      <p:nvGrpSpPr>
        <p:cNvPr id="1" name=""/>
        <p:cNvGrpSpPr/>
        <p:nvPr/>
      </p:nvGrpSpPr>
      <p:grpSpPr>
        <a:xfrm>
          <a:off x="0" y="0"/>
          <a:ext cx="0" cy="0"/>
          <a:chOff x="0" y="0"/>
          <a:chExt cx="0" cy="0"/>
        </a:xfrm>
      </p:grpSpPr>
      <p:sp>
        <p:nvSpPr>
          <p:cNvPr id="60" name="Slide Title"/>
          <p:cNvSpPr txBox="1"/>
          <p:nvPr>
            <p:ph type="title" hasCustomPrompt="1"/>
          </p:nvPr>
        </p:nvSpPr>
        <p:spPr>
          <a:xfrm>
            <a:off x="1206500" y="952500"/>
            <a:ext cx="9779000" cy="1435100"/>
          </a:xfrm>
          <a:prstGeom prst="rect">
            <a:avLst/>
          </a:prstGeom>
        </p:spPr>
        <p:txBody>
          <a:bodyPr/>
          <a:lstStyle/>
          <a:p>
            <a:pPr/>
            <a:r>
              <a:t>Slide Title</a:t>
            </a:r>
          </a:p>
        </p:txBody>
      </p:sp>
      <p:sp>
        <p:nvSpPr>
          <p:cNvPr id="61" name="Slide Subtitle"/>
          <p:cNvSpPr txBox="1"/>
          <p:nvPr>
            <p:ph type="body" sz="quarter" idx="21" hasCustomPrompt="1"/>
          </p:nvPr>
        </p:nvSpPr>
        <p:spPr>
          <a:xfrm>
            <a:off x="1206500" y="2245962"/>
            <a:ext cx="9779000" cy="934780"/>
          </a:xfrm>
          <a:prstGeom prst="rect">
            <a:avLst/>
          </a:prstGeom>
        </p:spPr>
        <p:txBody>
          <a:bodyPr lIns="45719" tIns="45719" rIns="45719" bIns="45719"/>
          <a:lstStyle>
            <a:lvl1pPr marL="0" indent="0" defTabSz="825500">
              <a:lnSpc>
                <a:spcPct val="100000"/>
              </a:lnSpc>
              <a:spcBef>
                <a:spcPts val="0"/>
              </a:spcBef>
              <a:buSzTx/>
              <a:buNone/>
              <a:defRPr b="1" sz="5500"/>
            </a:lvl1pPr>
          </a:lstStyle>
          <a:p>
            <a:pPr/>
            <a:r>
              <a:t>Slide Subtitle</a:t>
            </a:r>
          </a:p>
        </p:txBody>
      </p:sp>
      <p:sp>
        <p:nvSpPr>
          <p:cNvPr id="62" name="Body Level One…"/>
          <p:cNvSpPr txBox="1"/>
          <p:nvPr>
            <p:ph type="body" sz="half" idx="1" hasCustomPrompt="1"/>
          </p:nvPr>
        </p:nvSpPr>
        <p:spPr>
          <a:xfrm>
            <a:off x="1206500" y="4248504"/>
            <a:ext cx="9779000" cy="8256012"/>
          </a:xfrm>
          <a:prstGeom prst="rect">
            <a:avLst/>
          </a:prstGeom>
        </p:spPr>
        <p:txBody>
          <a:bodyPr/>
          <a:lstStyle/>
          <a:p>
            <a:pPr/>
            <a:r>
              <a:t>Slide bullet text</a:t>
            </a:r>
          </a:p>
          <a:p>
            <a:pPr lvl="1"/>
            <a:r>
              <a:t/>
            </a:r>
          </a:p>
          <a:p>
            <a:pPr lvl="2"/>
            <a:r>
              <a:t/>
            </a:r>
          </a:p>
          <a:p>
            <a:pPr lvl="3"/>
            <a:r>
              <a:t/>
            </a:r>
          </a:p>
          <a:p>
            <a:pPr lvl="4"/>
            <a:r>
              <a:t/>
            </a:r>
          </a:p>
        </p:txBody>
      </p:sp>
      <p:sp>
        <p:nvSpPr>
          <p:cNvPr id="63" name="Close-up black and white photo of intricate building architecture"/>
          <p:cNvSpPr/>
          <p:nvPr>
            <p:ph type="pic" idx="22"/>
          </p:nvPr>
        </p:nvSpPr>
        <p:spPr>
          <a:xfrm>
            <a:off x="12192000" y="-1341967"/>
            <a:ext cx="10922000" cy="16399934"/>
          </a:xfrm>
          <a:prstGeom prst="rect">
            <a:avLst/>
          </a:prstGeom>
        </p:spPr>
        <p:txBody>
          <a:bodyPr lIns="91439" tIns="45719" rIns="91439" bIns="45719">
            <a:noAutofit/>
          </a:bodyPr>
          <a:lstStyle/>
          <a:p>
            <a:pPr/>
          </a:p>
        </p:txBody>
      </p:sp>
      <p:sp>
        <p:nvSpPr>
          <p:cNvPr id="64"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Bullets &amp; Live Video Small">
    <p:spTree>
      <p:nvGrpSpPr>
        <p:cNvPr id="1" name=""/>
        <p:cNvGrpSpPr/>
        <p:nvPr/>
      </p:nvGrpSpPr>
      <p:grpSpPr>
        <a:xfrm>
          <a:off x="0" y="0"/>
          <a:ext cx="0" cy="0"/>
          <a:chOff x="0" y="0"/>
          <a:chExt cx="0" cy="0"/>
        </a:xfrm>
      </p:grpSpPr>
      <p:sp>
        <p:nvSpPr>
          <p:cNvPr id="71" name="Slide Title"/>
          <p:cNvSpPr txBox="1"/>
          <p:nvPr>
            <p:ph type="title" hasCustomPrompt="1"/>
          </p:nvPr>
        </p:nvSpPr>
        <p:spPr>
          <a:xfrm>
            <a:off x="1206500" y="952500"/>
            <a:ext cx="9779000" cy="1435100"/>
          </a:xfrm>
          <a:prstGeom prst="rect">
            <a:avLst/>
          </a:prstGeom>
        </p:spPr>
        <p:txBody>
          <a:bodyPr/>
          <a:lstStyle/>
          <a:p>
            <a:pPr/>
            <a:r>
              <a:t>Slide Title</a:t>
            </a:r>
          </a:p>
        </p:txBody>
      </p:sp>
      <p:sp>
        <p:nvSpPr>
          <p:cNvPr id="72" name="Slide Subtitle"/>
          <p:cNvSpPr txBox="1"/>
          <p:nvPr>
            <p:ph type="body" sz="quarter" idx="21" hasCustomPrompt="1"/>
          </p:nvPr>
        </p:nvSpPr>
        <p:spPr>
          <a:xfrm>
            <a:off x="1206500" y="2245962"/>
            <a:ext cx="9779000" cy="934780"/>
          </a:xfrm>
          <a:prstGeom prst="rect">
            <a:avLst/>
          </a:prstGeom>
        </p:spPr>
        <p:txBody>
          <a:bodyPr lIns="45719" tIns="45719" rIns="45719" bIns="45719"/>
          <a:lstStyle>
            <a:lvl1pPr marL="0" indent="0" defTabSz="825500">
              <a:lnSpc>
                <a:spcPct val="100000"/>
              </a:lnSpc>
              <a:spcBef>
                <a:spcPts val="0"/>
              </a:spcBef>
              <a:buSzTx/>
              <a:buNone/>
              <a:defRPr b="1" sz="5500"/>
            </a:lvl1pPr>
          </a:lstStyle>
          <a:p>
            <a:pPr/>
            <a:r>
              <a:t>Slide Subtitle</a:t>
            </a:r>
          </a:p>
        </p:txBody>
      </p:sp>
      <p:sp>
        <p:nvSpPr>
          <p:cNvPr id="73" name="Body Level One…"/>
          <p:cNvSpPr txBox="1"/>
          <p:nvPr>
            <p:ph type="body" sz="half" idx="1" hasCustomPrompt="1"/>
          </p:nvPr>
        </p:nvSpPr>
        <p:spPr>
          <a:xfrm>
            <a:off x="1206500" y="4248504"/>
            <a:ext cx="9779000" cy="8256012"/>
          </a:xfrm>
          <a:prstGeom prst="rect">
            <a:avLst/>
          </a:prstGeom>
        </p:spPr>
        <p:txBody>
          <a:bodyPr/>
          <a:lstStyle/>
          <a:p>
            <a:pPr/>
            <a:r>
              <a:t>Slide bullet text</a:t>
            </a:r>
          </a:p>
          <a:p>
            <a:pPr lvl="1"/>
            <a:r>
              <a:t/>
            </a:r>
          </a:p>
          <a:p>
            <a:pPr lvl="2"/>
            <a:r>
              <a:t/>
            </a:r>
          </a:p>
          <a:p>
            <a:pPr lvl="3"/>
            <a:r>
              <a:t/>
            </a:r>
          </a:p>
          <a:p>
            <a:pPr lvl="4"/>
            <a:r>
              <a:t/>
            </a:r>
          </a:p>
        </p:txBody>
      </p:sp>
      <p:sp>
        <p:nvSpPr>
          <p:cNvPr id="74"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Bullets &amp; Live Video Large">
    <p:spTree>
      <p:nvGrpSpPr>
        <p:cNvPr id="1" name=""/>
        <p:cNvGrpSpPr/>
        <p:nvPr/>
      </p:nvGrpSpPr>
      <p:grpSpPr>
        <a:xfrm>
          <a:off x="0" y="0"/>
          <a:ext cx="0" cy="0"/>
          <a:chOff x="0" y="0"/>
          <a:chExt cx="0" cy="0"/>
        </a:xfrm>
      </p:grpSpPr>
      <p:sp>
        <p:nvSpPr>
          <p:cNvPr id="81" name="Slide Title"/>
          <p:cNvSpPr txBox="1"/>
          <p:nvPr>
            <p:ph type="title" hasCustomPrompt="1"/>
          </p:nvPr>
        </p:nvSpPr>
        <p:spPr>
          <a:xfrm>
            <a:off x="1206500" y="952500"/>
            <a:ext cx="9779000" cy="1435100"/>
          </a:xfrm>
          <a:prstGeom prst="rect">
            <a:avLst/>
          </a:prstGeom>
        </p:spPr>
        <p:txBody>
          <a:bodyPr/>
          <a:lstStyle/>
          <a:p>
            <a:pPr/>
            <a:r>
              <a:t>Slide Title</a:t>
            </a:r>
          </a:p>
        </p:txBody>
      </p:sp>
      <p:sp>
        <p:nvSpPr>
          <p:cNvPr id="82" name="Slide Subtitle"/>
          <p:cNvSpPr txBox="1"/>
          <p:nvPr>
            <p:ph type="body" sz="quarter" idx="21" hasCustomPrompt="1"/>
          </p:nvPr>
        </p:nvSpPr>
        <p:spPr>
          <a:xfrm>
            <a:off x="1206500" y="2245962"/>
            <a:ext cx="9779000" cy="934780"/>
          </a:xfrm>
          <a:prstGeom prst="rect">
            <a:avLst/>
          </a:prstGeom>
        </p:spPr>
        <p:txBody>
          <a:bodyPr lIns="45719" tIns="45719" rIns="45719" bIns="45719"/>
          <a:lstStyle>
            <a:lvl1pPr marL="0" indent="0" defTabSz="825500">
              <a:lnSpc>
                <a:spcPct val="100000"/>
              </a:lnSpc>
              <a:spcBef>
                <a:spcPts val="0"/>
              </a:spcBef>
              <a:buSzTx/>
              <a:buNone/>
              <a:defRPr b="1" sz="5500"/>
            </a:lvl1pPr>
          </a:lstStyle>
          <a:p>
            <a:pPr/>
            <a:r>
              <a:t>Slide Subtitle</a:t>
            </a:r>
          </a:p>
        </p:txBody>
      </p:sp>
      <p:sp>
        <p:nvSpPr>
          <p:cNvPr id="83" name="Body Level One…"/>
          <p:cNvSpPr txBox="1"/>
          <p:nvPr>
            <p:ph type="body" sz="half" idx="1" hasCustomPrompt="1"/>
          </p:nvPr>
        </p:nvSpPr>
        <p:spPr>
          <a:xfrm>
            <a:off x="1206500" y="4248504"/>
            <a:ext cx="9779000" cy="8256012"/>
          </a:xfrm>
          <a:prstGeom prst="rect">
            <a:avLst/>
          </a:prstGeom>
        </p:spPr>
        <p:txBody>
          <a:bodyPr/>
          <a:lstStyle/>
          <a:p>
            <a:pPr/>
            <a:r>
              <a:t>Slide bullet text</a:t>
            </a:r>
          </a:p>
          <a:p>
            <a:pPr lvl="1"/>
            <a:r>
              <a:t/>
            </a:r>
          </a:p>
          <a:p>
            <a:pPr lvl="2"/>
            <a:r>
              <a:t/>
            </a:r>
          </a:p>
          <a:p>
            <a:pPr lvl="3"/>
            <a:r>
              <a:t/>
            </a:r>
          </a:p>
          <a:p>
            <a:pPr lvl="4"/>
            <a:r>
              <a:t/>
            </a:r>
          </a:p>
        </p:txBody>
      </p:sp>
      <p:sp>
        <p:nvSpPr>
          <p:cNvPr id="84"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9.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Section">
    <p:bg>
      <p:bgPr>
        <a:blipFill rotWithShape="1">
          <a:blip r:embed="rId2"/>
          <a:srcRect l="0" t="0" r="0" b="0"/>
          <a:stretch>
            <a:fillRect/>
          </a:stretch>
        </a:blipFill>
      </p:bgPr>
    </p:bg>
    <p:spTree>
      <p:nvGrpSpPr>
        <p:cNvPr id="1" name=""/>
        <p:cNvGrpSpPr/>
        <p:nvPr/>
      </p:nvGrpSpPr>
      <p:grpSpPr>
        <a:xfrm>
          <a:off x="0" y="0"/>
          <a:ext cx="0" cy="0"/>
          <a:chOff x="0" y="0"/>
          <a:chExt cx="0" cy="0"/>
        </a:xfrm>
      </p:grpSpPr>
      <p:sp>
        <p:nvSpPr>
          <p:cNvPr id="91" name="Section Title"/>
          <p:cNvSpPr txBox="1"/>
          <p:nvPr>
            <p:ph type="title" hasCustomPrompt="1"/>
          </p:nvPr>
        </p:nvSpPr>
        <p:spPr>
          <a:xfrm>
            <a:off x="1206496" y="4533900"/>
            <a:ext cx="21971004" cy="4648200"/>
          </a:xfrm>
          <a:prstGeom prst="rect">
            <a:avLst/>
          </a:prstGeom>
        </p:spPr>
        <p:txBody>
          <a:bodyPr anchor="ctr"/>
          <a:lstStyle>
            <a:lvl1pPr>
              <a:defRPr b="0" spc="-232" sz="11600">
                <a:latin typeface="Helvetica Neue Medium"/>
                <a:ea typeface="Helvetica Neue Medium"/>
                <a:cs typeface="Helvetica Neue Medium"/>
                <a:sym typeface="Helvetica Neue Medium"/>
              </a:defRPr>
            </a:lvl1pPr>
          </a:lstStyle>
          <a:p>
            <a:pPr/>
            <a:r>
              <a:t>Section Title</a:t>
            </a:r>
          </a:p>
        </p:txBody>
      </p:sp>
      <p:sp>
        <p:nvSpPr>
          <p:cNvPr id="92" name="Slide Number"/>
          <p:cNvSpPr txBox="1"/>
          <p:nvPr>
            <p:ph type="sldNum" sz="quarter" idx="2"/>
          </p:nvPr>
        </p:nvSpPr>
        <p:spPr>
          <a:xfrm>
            <a:off x="12001499" y="13085233"/>
            <a:ext cx="368505" cy="374600"/>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0.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Only">
    <p:spTree>
      <p:nvGrpSpPr>
        <p:cNvPr id="1" name=""/>
        <p:cNvGrpSpPr/>
        <p:nvPr/>
      </p:nvGrpSpPr>
      <p:grpSpPr>
        <a:xfrm>
          <a:off x="0" y="0"/>
          <a:ext cx="0" cy="0"/>
          <a:chOff x="0" y="0"/>
          <a:chExt cx="0" cy="0"/>
        </a:xfrm>
      </p:grpSpPr>
      <p:sp>
        <p:nvSpPr>
          <p:cNvPr id="99" name="Slide Title"/>
          <p:cNvSpPr txBox="1"/>
          <p:nvPr>
            <p:ph type="title" hasCustomPrompt="1"/>
          </p:nvPr>
        </p:nvSpPr>
        <p:spPr>
          <a:xfrm>
            <a:off x="1206500" y="952500"/>
            <a:ext cx="21971000" cy="1434949"/>
          </a:xfrm>
          <a:prstGeom prst="rect">
            <a:avLst/>
          </a:prstGeom>
        </p:spPr>
        <p:txBody>
          <a:bodyPr/>
          <a:lstStyle/>
          <a:p>
            <a:pPr/>
            <a:r>
              <a:t>Slide Title</a:t>
            </a:r>
          </a:p>
        </p:txBody>
      </p:sp>
      <p:sp>
        <p:nvSpPr>
          <p:cNvPr id="100" name="Slide Subtitle"/>
          <p:cNvSpPr txBox="1"/>
          <p:nvPr>
            <p:ph type="body" sz="quarter" idx="21" hasCustomPrompt="1"/>
          </p:nvPr>
        </p:nvSpPr>
        <p:spPr>
          <a:xfrm>
            <a:off x="1206500" y="2245962"/>
            <a:ext cx="21971000" cy="934780"/>
          </a:xfrm>
          <a:prstGeom prst="rect">
            <a:avLst/>
          </a:prstGeom>
        </p:spPr>
        <p:txBody>
          <a:bodyPr lIns="45719" tIns="45719" rIns="45719" bIns="45719"/>
          <a:lstStyle>
            <a:lvl1pPr marL="0" indent="0" defTabSz="825500">
              <a:lnSpc>
                <a:spcPct val="100000"/>
              </a:lnSpc>
              <a:spcBef>
                <a:spcPts val="0"/>
              </a:spcBef>
              <a:buSzTx/>
              <a:buNone/>
              <a:defRPr b="1" sz="5500"/>
            </a:lvl1pPr>
          </a:lstStyle>
          <a:p>
            <a:pPr/>
            <a:r>
              <a:t>Slide Subtitle</a:t>
            </a:r>
          </a:p>
        </p:txBody>
      </p:sp>
      <p:sp>
        <p:nvSpPr>
          <p:cNvPr id="101"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Agenda">
    <p:spTree>
      <p:nvGrpSpPr>
        <p:cNvPr id="1" name=""/>
        <p:cNvGrpSpPr/>
        <p:nvPr/>
      </p:nvGrpSpPr>
      <p:grpSpPr>
        <a:xfrm>
          <a:off x="0" y="0"/>
          <a:ext cx="0" cy="0"/>
          <a:chOff x="0" y="0"/>
          <a:chExt cx="0" cy="0"/>
        </a:xfrm>
      </p:grpSpPr>
      <p:sp>
        <p:nvSpPr>
          <p:cNvPr id="108" name="Agenda Title"/>
          <p:cNvSpPr txBox="1"/>
          <p:nvPr>
            <p:ph type="title" hasCustomPrompt="1"/>
          </p:nvPr>
        </p:nvSpPr>
        <p:spPr>
          <a:xfrm>
            <a:off x="1206500" y="952500"/>
            <a:ext cx="21971000" cy="1435100"/>
          </a:xfrm>
          <a:prstGeom prst="rect">
            <a:avLst/>
          </a:prstGeom>
        </p:spPr>
        <p:txBody>
          <a:bodyPr/>
          <a:lstStyle/>
          <a:p>
            <a:pPr/>
            <a:r>
              <a:t>Agenda Title</a:t>
            </a:r>
          </a:p>
        </p:txBody>
      </p:sp>
      <p:sp>
        <p:nvSpPr>
          <p:cNvPr id="109" name="Agenda Subtitle"/>
          <p:cNvSpPr txBox="1"/>
          <p:nvPr>
            <p:ph type="body" sz="quarter" idx="21" hasCustomPrompt="1"/>
          </p:nvPr>
        </p:nvSpPr>
        <p:spPr>
          <a:xfrm>
            <a:off x="1206500" y="2245962"/>
            <a:ext cx="21971000" cy="934780"/>
          </a:xfrm>
          <a:prstGeom prst="rect">
            <a:avLst/>
          </a:prstGeom>
        </p:spPr>
        <p:txBody>
          <a:bodyPr lIns="45719" tIns="45719" rIns="45719" bIns="45719"/>
          <a:lstStyle>
            <a:lvl1pPr marL="0" indent="0" defTabSz="825500">
              <a:lnSpc>
                <a:spcPct val="100000"/>
              </a:lnSpc>
              <a:spcBef>
                <a:spcPts val="0"/>
              </a:spcBef>
              <a:buSzTx/>
              <a:buNone/>
              <a:defRPr b="1" sz="5500"/>
            </a:lvl1pPr>
          </a:lstStyle>
          <a:p>
            <a:pPr/>
            <a:r>
              <a:t>Agenda Subtitle</a:t>
            </a:r>
          </a:p>
        </p:txBody>
      </p:sp>
      <p:sp>
        <p:nvSpPr>
          <p:cNvPr id="110" name="Body Level One…"/>
          <p:cNvSpPr txBox="1"/>
          <p:nvPr>
            <p:ph type="body" idx="1" hasCustomPrompt="1"/>
          </p:nvPr>
        </p:nvSpPr>
        <p:spPr>
          <a:prstGeom prst="rect">
            <a:avLst/>
          </a:prstGeom>
        </p:spPr>
        <p:txBody>
          <a:bodyPr/>
          <a:lstStyle>
            <a:lvl1pPr marL="0" indent="0" defTabSz="825500">
              <a:lnSpc>
                <a:spcPct val="100000"/>
              </a:lnSpc>
              <a:spcBef>
                <a:spcPts val="1800"/>
              </a:spcBef>
              <a:buSzTx/>
              <a:buNone/>
              <a:defRPr spc="-55" sz="5500"/>
            </a:lvl1pPr>
            <a:lvl2pPr marL="0" indent="457200" defTabSz="825500">
              <a:lnSpc>
                <a:spcPct val="100000"/>
              </a:lnSpc>
              <a:spcBef>
                <a:spcPts val="1800"/>
              </a:spcBef>
              <a:buSzTx/>
              <a:buNone/>
              <a:defRPr spc="-55" sz="5500"/>
            </a:lvl2pPr>
            <a:lvl3pPr marL="0" indent="914400" defTabSz="825500">
              <a:lnSpc>
                <a:spcPct val="100000"/>
              </a:lnSpc>
              <a:spcBef>
                <a:spcPts val="1800"/>
              </a:spcBef>
              <a:buSzTx/>
              <a:buNone/>
              <a:defRPr spc="-55" sz="5500"/>
            </a:lvl3pPr>
            <a:lvl4pPr marL="0" indent="1371600" defTabSz="825500">
              <a:lnSpc>
                <a:spcPct val="100000"/>
              </a:lnSpc>
              <a:spcBef>
                <a:spcPts val="1800"/>
              </a:spcBef>
              <a:buSzTx/>
              <a:buNone/>
              <a:defRPr spc="-55" sz="5500"/>
            </a:lvl4pPr>
            <a:lvl5pPr marL="0" indent="1828800" defTabSz="825500">
              <a:lnSpc>
                <a:spcPct val="100000"/>
              </a:lnSpc>
              <a:spcBef>
                <a:spcPts val="1800"/>
              </a:spcBef>
              <a:buSzTx/>
              <a:buNone/>
              <a:defRPr spc="-55" sz="5500"/>
            </a:lvl5pPr>
          </a:lstStyle>
          <a:p>
            <a:pPr/>
            <a:r>
              <a:t>Agenda Topics</a:t>
            </a:r>
          </a:p>
          <a:p>
            <a:pPr lvl="1"/>
            <a:r>
              <a:t/>
            </a:r>
          </a:p>
          <a:p>
            <a:pPr lvl="2"/>
            <a:r>
              <a:t/>
            </a:r>
          </a:p>
          <a:p>
            <a:pPr lvl="3"/>
            <a:r>
              <a:t/>
            </a:r>
          </a:p>
          <a:p>
            <a:pPr lvl="4"/>
            <a:r>
              <a:t/>
            </a:r>
          </a:p>
        </p:txBody>
      </p:sp>
      <p:sp>
        <p:nvSpPr>
          <p:cNvPr id="111"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Statement">
    <p:bg>
      <p:bgPr>
        <a:blipFill rotWithShape="1">
          <a:blip r:embed="rId2"/>
          <a:srcRect l="0" t="0" r="0" b="0"/>
          <a:stretch>
            <a:fillRect/>
          </a:stretch>
        </a:blipFill>
      </p:bgPr>
    </p:bg>
    <p:spTree>
      <p:nvGrpSpPr>
        <p:cNvPr id="1" name=""/>
        <p:cNvGrpSpPr/>
        <p:nvPr/>
      </p:nvGrpSpPr>
      <p:grpSpPr>
        <a:xfrm>
          <a:off x="0" y="0"/>
          <a:ext cx="0" cy="0"/>
          <a:chOff x="0" y="0"/>
          <a:chExt cx="0" cy="0"/>
        </a:xfrm>
      </p:grpSpPr>
      <p:sp>
        <p:nvSpPr>
          <p:cNvPr id="118" name="Body Level One…"/>
          <p:cNvSpPr txBox="1"/>
          <p:nvPr>
            <p:ph type="body" sz="half" idx="1" hasCustomPrompt="1"/>
          </p:nvPr>
        </p:nvSpPr>
        <p:spPr>
          <a:xfrm>
            <a:off x="1206500" y="4920843"/>
            <a:ext cx="21971000" cy="3874314"/>
          </a:xfrm>
          <a:prstGeom prst="rect">
            <a:avLst/>
          </a:prstGeom>
        </p:spPr>
        <p:txBody>
          <a:bodyPr anchor="ctr"/>
          <a:lstStyle>
            <a:lvl1pPr marL="0" indent="0" algn="ctr">
              <a:lnSpc>
                <a:spcPct val="80000"/>
              </a:lnSpc>
              <a:spcBef>
                <a:spcPts val="0"/>
              </a:spcBef>
              <a:buSzTx/>
              <a:buNone/>
              <a:defRPr spc="-232" sz="11600">
                <a:latin typeface="Helvetica Neue Medium"/>
                <a:ea typeface="Helvetica Neue Medium"/>
                <a:cs typeface="Helvetica Neue Medium"/>
                <a:sym typeface="Helvetica Neue Medium"/>
              </a:defRPr>
            </a:lvl1pPr>
            <a:lvl2pPr marL="0" indent="457200" algn="ctr">
              <a:lnSpc>
                <a:spcPct val="80000"/>
              </a:lnSpc>
              <a:spcBef>
                <a:spcPts val="0"/>
              </a:spcBef>
              <a:buSzTx/>
              <a:buNone/>
              <a:defRPr spc="-232" sz="11600">
                <a:latin typeface="Helvetica Neue Medium"/>
                <a:ea typeface="Helvetica Neue Medium"/>
                <a:cs typeface="Helvetica Neue Medium"/>
                <a:sym typeface="Helvetica Neue Medium"/>
              </a:defRPr>
            </a:lvl2pPr>
            <a:lvl3pPr marL="0" indent="914400" algn="ctr">
              <a:lnSpc>
                <a:spcPct val="80000"/>
              </a:lnSpc>
              <a:spcBef>
                <a:spcPts val="0"/>
              </a:spcBef>
              <a:buSzTx/>
              <a:buNone/>
              <a:defRPr spc="-232" sz="11600">
                <a:latin typeface="Helvetica Neue Medium"/>
                <a:ea typeface="Helvetica Neue Medium"/>
                <a:cs typeface="Helvetica Neue Medium"/>
                <a:sym typeface="Helvetica Neue Medium"/>
              </a:defRPr>
            </a:lvl3pPr>
            <a:lvl4pPr marL="0" indent="1371600" algn="ctr">
              <a:lnSpc>
                <a:spcPct val="80000"/>
              </a:lnSpc>
              <a:spcBef>
                <a:spcPts val="0"/>
              </a:spcBef>
              <a:buSzTx/>
              <a:buNone/>
              <a:defRPr spc="-232" sz="11600">
                <a:latin typeface="Helvetica Neue Medium"/>
                <a:ea typeface="Helvetica Neue Medium"/>
                <a:cs typeface="Helvetica Neue Medium"/>
                <a:sym typeface="Helvetica Neue Medium"/>
              </a:defRPr>
            </a:lvl4pPr>
            <a:lvl5pPr marL="0" indent="1828800" algn="ctr">
              <a:lnSpc>
                <a:spcPct val="80000"/>
              </a:lnSpc>
              <a:spcBef>
                <a:spcPts val="0"/>
              </a:spcBef>
              <a:buSzTx/>
              <a:buNone/>
              <a:defRPr spc="-232" sz="11600">
                <a:latin typeface="Helvetica Neue Medium"/>
                <a:ea typeface="Helvetica Neue Medium"/>
                <a:cs typeface="Helvetica Neue Medium"/>
                <a:sym typeface="Helvetica Neue Medium"/>
              </a:defRPr>
            </a:lvl5pPr>
          </a:lstStyle>
          <a:p>
            <a:pPr/>
            <a:r>
              <a:t>Statement</a:t>
            </a:r>
          </a:p>
          <a:p>
            <a:pPr lvl="1"/>
            <a:r>
              <a:t/>
            </a:r>
          </a:p>
          <a:p>
            <a:pPr lvl="2"/>
            <a:r>
              <a:t/>
            </a:r>
          </a:p>
          <a:p>
            <a:pPr lvl="3"/>
            <a:r>
              <a:t/>
            </a:r>
          </a:p>
          <a:p>
            <a:pPr lvl="4"/>
            <a:r>
              <a:t/>
            </a:r>
          </a:p>
        </p:txBody>
      </p:sp>
      <p:sp>
        <p:nvSpPr>
          <p:cNvPr id="119"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Big Fact">
    <p:bg>
      <p:bgPr>
        <a:blipFill rotWithShape="1">
          <a:blip r:embed="rId2"/>
          <a:srcRect l="0" t="0" r="0" b="0"/>
          <a:stretch>
            <a:fillRect/>
          </a:stretch>
        </a:blipFill>
      </p:bgPr>
    </p:bg>
    <p:spTree>
      <p:nvGrpSpPr>
        <p:cNvPr id="1" name=""/>
        <p:cNvGrpSpPr/>
        <p:nvPr/>
      </p:nvGrpSpPr>
      <p:grpSpPr>
        <a:xfrm>
          <a:off x="0" y="0"/>
          <a:ext cx="0" cy="0"/>
          <a:chOff x="0" y="0"/>
          <a:chExt cx="0" cy="0"/>
        </a:xfrm>
      </p:grpSpPr>
      <p:sp>
        <p:nvSpPr>
          <p:cNvPr id="126" name="Fact information"/>
          <p:cNvSpPr txBox="1"/>
          <p:nvPr>
            <p:ph type="body" sz="quarter" idx="21" hasCustomPrompt="1"/>
          </p:nvPr>
        </p:nvSpPr>
        <p:spPr>
          <a:xfrm>
            <a:off x="1206500" y="8262180"/>
            <a:ext cx="21971000" cy="934780"/>
          </a:xfrm>
          <a:prstGeom prst="rect">
            <a:avLst/>
          </a:prstGeom>
        </p:spPr>
        <p:txBody>
          <a:bodyPr lIns="45719" tIns="45719" rIns="45719" bIns="45719"/>
          <a:lstStyle>
            <a:lvl1pPr marL="0" indent="0" algn="ctr" defTabSz="825500">
              <a:lnSpc>
                <a:spcPct val="100000"/>
              </a:lnSpc>
              <a:spcBef>
                <a:spcPts val="0"/>
              </a:spcBef>
              <a:buSzTx/>
              <a:buNone/>
              <a:defRPr b="1" sz="5500"/>
            </a:lvl1pPr>
          </a:lstStyle>
          <a:p>
            <a:pPr/>
            <a:r>
              <a:t>Fact information</a:t>
            </a:r>
          </a:p>
        </p:txBody>
      </p:sp>
      <p:sp>
        <p:nvSpPr>
          <p:cNvPr id="127" name="Body Level One…"/>
          <p:cNvSpPr txBox="1"/>
          <p:nvPr>
            <p:ph type="body" idx="1" hasCustomPrompt="1"/>
          </p:nvPr>
        </p:nvSpPr>
        <p:spPr>
          <a:xfrm>
            <a:off x="1206500" y="935258"/>
            <a:ext cx="21971000" cy="7359063"/>
          </a:xfrm>
          <a:prstGeom prst="rect">
            <a:avLst/>
          </a:prstGeom>
        </p:spPr>
        <p:txBody>
          <a:bodyPr anchor="b"/>
          <a:lstStyle>
            <a:lvl1pPr marL="0" indent="0" algn="ctr">
              <a:lnSpc>
                <a:spcPct val="80000"/>
              </a:lnSpc>
              <a:spcBef>
                <a:spcPts val="0"/>
              </a:spcBef>
              <a:buSzTx/>
              <a:buNone/>
              <a:defRPr b="1" spc="-250" sz="25000"/>
            </a:lvl1pPr>
            <a:lvl2pPr marL="0" indent="457200" algn="ctr">
              <a:lnSpc>
                <a:spcPct val="80000"/>
              </a:lnSpc>
              <a:spcBef>
                <a:spcPts val="0"/>
              </a:spcBef>
              <a:buSzTx/>
              <a:buNone/>
              <a:defRPr b="1" spc="-250" sz="25000"/>
            </a:lvl2pPr>
            <a:lvl3pPr marL="0" indent="914400" algn="ctr">
              <a:lnSpc>
                <a:spcPct val="80000"/>
              </a:lnSpc>
              <a:spcBef>
                <a:spcPts val="0"/>
              </a:spcBef>
              <a:buSzTx/>
              <a:buNone/>
              <a:defRPr b="1" spc="-250" sz="25000"/>
            </a:lvl3pPr>
            <a:lvl4pPr marL="0" indent="1371600" algn="ctr">
              <a:lnSpc>
                <a:spcPct val="80000"/>
              </a:lnSpc>
              <a:spcBef>
                <a:spcPts val="0"/>
              </a:spcBef>
              <a:buSzTx/>
              <a:buNone/>
              <a:defRPr b="1" spc="-250" sz="25000"/>
            </a:lvl4pPr>
            <a:lvl5pPr marL="0" indent="1828800" algn="ctr">
              <a:lnSpc>
                <a:spcPct val="80000"/>
              </a:lnSpc>
              <a:spcBef>
                <a:spcPts val="0"/>
              </a:spcBef>
              <a:buSzTx/>
              <a:buNone/>
              <a:defRPr b="1" spc="-250" sz="25000"/>
            </a:lvl5pPr>
          </a:lstStyle>
          <a:p>
            <a:pPr/>
            <a:r>
              <a:t>100%</a:t>
            </a:r>
          </a:p>
          <a:p>
            <a:pPr lvl="1"/>
            <a:r>
              <a:t/>
            </a:r>
          </a:p>
          <a:p>
            <a:pPr lvl="2"/>
            <a:r>
              <a:t/>
            </a:r>
          </a:p>
          <a:p>
            <a:pPr lvl="3"/>
            <a:r>
              <a:t/>
            </a:r>
          </a:p>
          <a:p>
            <a:pPr lvl="4"/>
            <a:r>
              <a:t/>
            </a:r>
          </a:p>
        </p:txBody>
      </p:sp>
      <p:sp>
        <p:nvSpPr>
          <p:cNvPr id="128"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Quote">
    <p:bg>
      <p:bgPr>
        <a:blipFill rotWithShape="1">
          <a:blip r:embed="rId2"/>
          <a:srcRect l="0" t="0" r="0" b="0"/>
          <a:stretch>
            <a:fillRect/>
          </a:stretch>
        </a:blipFill>
      </p:bgPr>
    </p:bg>
    <p:spTree>
      <p:nvGrpSpPr>
        <p:cNvPr id="1" name=""/>
        <p:cNvGrpSpPr/>
        <p:nvPr/>
      </p:nvGrpSpPr>
      <p:grpSpPr>
        <a:xfrm>
          <a:off x="0" y="0"/>
          <a:ext cx="0" cy="0"/>
          <a:chOff x="0" y="0"/>
          <a:chExt cx="0" cy="0"/>
        </a:xfrm>
      </p:grpSpPr>
      <p:sp>
        <p:nvSpPr>
          <p:cNvPr id="135" name="Attribution"/>
          <p:cNvSpPr txBox="1"/>
          <p:nvPr>
            <p:ph type="body" sz="quarter" idx="21" hasCustomPrompt="1"/>
          </p:nvPr>
        </p:nvSpPr>
        <p:spPr>
          <a:xfrm>
            <a:off x="2480825" y="10675453"/>
            <a:ext cx="20149252" cy="636979"/>
          </a:xfrm>
          <a:prstGeom prst="rect">
            <a:avLst/>
          </a:prstGeom>
        </p:spPr>
        <p:txBody>
          <a:bodyPr lIns="45719" tIns="45719" rIns="45719" bIns="45719"/>
          <a:lstStyle>
            <a:lvl1pPr marL="0" indent="0" defTabSz="825500">
              <a:lnSpc>
                <a:spcPct val="100000"/>
              </a:lnSpc>
              <a:spcBef>
                <a:spcPts val="0"/>
              </a:spcBef>
              <a:buSzTx/>
              <a:buNone/>
              <a:defRPr b="1" sz="3600"/>
            </a:lvl1pPr>
          </a:lstStyle>
          <a:p>
            <a:pPr/>
            <a:r>
              <a:t>Attribution</a:t>
            </a:r>
          </a:p>
        </p:txBody>
      </p:sp>
      <p:sp>
        <p:nvSpPr>
          <p:cNvPr id="136" name="Body Level One…"/>
          <p:cNvSpPr txBox="1"/>
          <p:nvPr>
            <p:ph type="body" sz="half" idx="1" hasCustomPrompt="1"/>
          </p:nvPr>
        </p:nvSpPr>
        <p:spPr>
          <a:xfrm>
            <a:off x="1753923" y="4939860"/>
            <a:ext cx="20876154" cy="3836280"/>
          </a:xfrm>
          <a:prstGeom prst="rect">
            <a:avLst/>
          </a:prstGeom>
        </p:spPr>
        <p:txBody>
          <a:bodyPr anchor="ctr"/>
          <a:lstStyle>
            <a:lvl1pPr marL="638923" indent="-469900">
              <a:spcBef>
                <a:spcPts val="0"/>
              </a:spcBef>
              <a:buSzTx/>
              <a:buNone/>
              <a:defRPr spc="-170" sz="8500">
                <a:latin typeface="Helvetica Neue Medium"/>
                <a:ea typeface="Helvetica Neue Medium"/>
                <a:cs typeface="Helvetica Neue Medium"/>
                <a:sym typeface="Helvetica Neue Medium"/>
              </a:defRPr>
            </a:lvl1pPr>
            <a:lvl2pPr marL="638923" indent="-12700">
              <a:spcBef>
                <a:spcPts val="0"/>
              </a:spcBef>
              <a:buSzTx/>
              <a:buNone/>
              <a:defRPr spc="-170" sz="8500">
                <a:latin typeface="Helvetica Neue Medium"/>
                <a:ea typeface="Helvetica Neue Medium"/>
                <a:cs typeface="Helvetica Neue Medium"/>
                <a:sym typeface="Helvetica Neue Medium"/>
              </a:defRPr>
            </a:lvl2pPr>
            <a:lvl3pPr marL="638923" indent="444500">
              <a:spcBef>
                <a:spcPts val="0"/>
              </a:spcBef>
              <a:buSzTx/>
              <a:buNone/>
              <a:defRPr spc="-170" sz="8500">
                <a:latin typeface="Helvetica Neue Medium"/>
                <a:ea typeface="Helvetica Neue Medium"/>
                <a:cs typeface="Helvetica Neue Medium"/>
                <a:sym typeface="Helvetica Neue Medium"/>
              </a:defRPr>
            </a:lvl3pPr>
            <a:lvl4pPr marL="638923" indent="901700">
              <a:spcBef>
                <a:spcPts val="0"/>
              </a:spcBef>
              <a:buSzTx/>
              <a:buNone/>
              <a:defRPr spc="-170" sz="8500">
                <a:latin typeface="Helvetica Neue Medium"/>
                <a:ea typeface="Helvetica Neue Medium"/>
                <a:cs typeface="Helvetica Neue Medium"/>
                <a:sym typeface="Helvetica Neue Medium"/>
              </a:defRPr>
            </a:lvl4pPr>
            <a:lvl5pPr marL="638923" indent="1358900">
              <a:spcBef>
                <a:spcPts val="0"/>
              </a:spcBef>
              <a:buSzTx/>
              <a:buNone/>
              <a:defRPr spc="-170" sz="8500">
                <a:latin typeface="Helvetica Neue Medium"/>
                <a:ea typeface="Helvetica Neue Medium"/>
                <a:cs typeface="Helvetica Neue Medium"/>
                <a:sym typeface="Helvetica Neue Medium"/>
              </a:defRPr>
            </a:lvl5pPr>
          </a:lstStyle>
          <a:p>
            <a:pPr/>
            <a:r>
              <a:t>“Notable Quote”</a:t>
            </a:r>
          </a:p>
          <a:p>
            <a:pPr lvl="1"/>
            <a:r>
              <a:t/>
            </a:r>
          </a:p>
          <a:p>
            <a:pPr lvl="2"/>
            <a:r>
              <a:t/>
            </a:r>
          </a:p>
          <a:p>
            <a:pPr lvl="3"/>
            <a:r>
              <a:t/>
            </a:r>
          </a:p>
          <a:p>
            <a:pPr lvl="4"/>
            <a:r>
              <a:t/>
            </a:r>
          </a:p>
        </p:txBody>
      </p:sp>
      <p:sp>
        <p:nvSpPr>
          <p:cNvPr id="137"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Photo - 3 Up">
    <p:spTree>
      <p:nvGrpSpPr>
        <p:cNvPr id="1" name=""/>
        <p:cNvGrpSpPr/>
        <p:nvPr/>
      </p:nvGrpSpPr>
      <p:grpSpPr>
        <a:xfrm>
          <a:off x="0" y="0"/>
          <a:ext cx="0" cy="0"/>
          <a:chOff x="0" y="0"/>
          <a:chExt cx="0" cy="0"/>
        </a:xfrm>
      </p:grpSpPr>
      <p:sp>
        <p:nvSpPr>
          <p:cNvPr id="144" name="Low angle black and white photo of a futuristic apartment building under a cloudy sky"/>
          <p:cNvSpPr/>
          <p:nvPr>
            <p:ph type="pic" idx="21"/>
          </p:nvPr>
        </p:nvSpPr>
        <p:spPr>
          <a:xfrm>
            <a:off x="-120802" y="1270000"/>
            <a:ext cx="16840201" cy="11226800"/>
          </a:xfrm>
          <a:prstGeom prst="rect">
            <a:avLst/>
          </a:prstGeom>
        </p:spPr>
        <p:txBody>
          <a:bodyPr lIns="91439" tIns="45719" rIns="91439" bIns="45719">
            <a:noAutofit/>
          </a:bodyPr>
          <a:lstStyle/>
          <a:p>
            <a:pPr/>
          </a:p>
        </p:txBody>
      </p:sp>
      <p:sp>
        <p:nvSpPr>
          <p:cNvPr id="145" name="Black and white photo of the outside of a modern office building "/>
          <p:cNvSpPr/>
          <p:nvPr>
            <p:ph type="pic" sz="quarter" idx="22"/>
          </p:nvPr>
        </p:nvSpPr>
        <p:spPr>
          <a:xfrm>
            <a:off x="15443200" y="1270000"/>
            <a:ext cx="8102600" cy="5410200"/>
          </a:xfrm>
          <a:prstGeom prst="rect">
            <a:avLst/>
          </a:prstGeom>
        </p:spPr>
        <p:txBody>
          <a:bodyPr lIns="91439" tIns="45719" rIns="91439" bIns="45719">
            <a:noAutofit/>
          </a:bodyPr>
          <a:lstStyle/>
          <a:p>
            <a:pPr/>
          </a:p>
        </p:txBody>
      </p:sp>
      <p:sp>
        <p:nvSpPr>
          <p:cNvPr id="146" name="Black and white photo of lattice-like, modern architecture on a building"/>
          <p:cNvSpPr/>
          <p:nvPr>
            <p:ph type="pic" sz="half" idx="23"/>
          </p:nvPr>
        </p:nvSpPr>
        <p:spPr>
          <a:xfrm>
            <a:off x="15811500" y="4876800"/>
            <a:ext cx="7366000" cy="9829800"/>
          </a:xfrm>
          <a:prstGeom prst="rect">
            <a:avLst/>
          </a:prstGeom>
        </p:spPr>
        <p:txBody>
          <a:bodyPr lIns="91439" tIns="45719" rIns="91439" bIns="45719">
            <a:noAutofit/>
          </a:bodyPr>
          <a:lstStyle/>
          <a:p>
            <a:pPr/>
          </a:p>
        </p:txBody>
      </p:sp>
      <p:sp>
        <p:nvSpPr>
          <p:cNvPr id="147"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Photo">
    <p:bg>
      <p:bgPr>
        <a:solidFill>
          <a:srgbClr val="000000"/>
        </a:solidFill>
      </p:bgPr>
    </p:bg>
    <p:spTree>
      <p:nvGrpSpPr>
        <p:cNvPr id="1" name=""/>
        <p:cNvGrpSpPr/>
        <p:nvPr/>
      </p:nvGrpSpPr>
      <p:grpSpPr>
        <a:xfrm>
          <a:off x="0" y="0"/>
          <a:ext cx="0" cy="0"/>
          <a:chOff x="0" y="0"/>
          <a:chExt cx="0" cy="0"/>
        </a:xfrm>
      </p:grpSpPr>
      <p:sp>
        <p:nvSpPr>
          <p:cNvPr id="154" name="Low angle black and white photo of a modern building"/>
          <p:cNvSpPr/>
          <p:nvPr>
            <p:ph type="pic" idx="21"/>
          </p:nvPr>
        </p:nvSpPr>
        <p:spPr>
          <a:xfrm>
            <a:off x="0" y="-1270000"/>
            <a:ext cx="24384000" cy="16256000"/>
          </a:xfrm>
          <a:prstGeom prst="rect">
            <a:avLst/>
          </a:prstGeom>
        </p:spPr>
        <p:txBody>
          <a:bodyPr lIns="91439" tIns="45719" rIns="91439" bIns="45719">
            <a:noAutofit/>
          </a:bodyPr>
          <a:lstStyle/>
          <a:p>
            <a:pPr/>
          </a:p>
        </p:txBody>
      </p:sp>
      <p:sp>
        <p:nvSpPr>
          <p:cNvPr id="155"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Blank">
    <p:bg>
      <p:bgPr>
        <a:blipFill rotWithShape="1">
          <a:blip r:embed="rId2"/>
          <a:srcRect l="0" t="0" r="0" b="0"/>
          <a:stretch>
            <a:fillRect/>
          </a:stretch>
        </a:blipFill>
      </p:bgPr>
    </p:bg>
    <p:spTree>
      <p:nvGrpSpPr>
        <p:cNvPr id="1" name=""/>
        <p:cNvGrpSpPr/>
        <p:nvPr/>
      </p:nvGrpSpPr>
      <p:grpSpPr>
        <a:xfrm>
          <a:off x="0" y="0"/>
          <a:ext cx="0" cy="0"/>
          <a:chOff x="0" y="0"/>
          <a:chExt cx="0" cy="0"/>
        </a:xfrm>
      </p:grpSpPr>
      <p:sp>
        <p:nvSpPr>
          <p:cNvPr id="162"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image" Target="../media/image1.png"/><Relationship Id="rId3" Type="http://schemas.openxmlformats.org/officeDocument/2006/relationships/slideLayout" Target="../slideLayouts/slideLayout1.xml"/><Relationship Id="rId4" Type="http://schemas.openxmlformats.org/officeDocument/2006/relationships/slideLayout" Target="../slideLayouts/slideLayout2.xml"/><Relationship Id="rId5" Type="http://schemas.openxmlformats.org/officeDocument/2006/relationships/slideLayout" Target="../slideLayouts/slideLayout3.xml"/><Relationship Id="rId6" Type="http://schemas.openxmlformats.org/officeDocument/2006/relationships/slideLayout" Target="../slideLayouts/slideLayout4.xml"/><Relationship Id="rId7" Type="http://schemas.openxmlformats.org/officeDocument/2006/relationships/slideLayout" Target="../slideLayouts/slideLayout5.xml"/><Relationship Id="rId8" Type="http://schemas.openxmlformats.org/officeDocument/2006/relationships/slideLayout" Target="../slideLayouts/slideLayout6.xml"/><Relationship Id="rId9" Type="http://schemas.openxmlformats.org/officeDocument/2006/relationships/slideLayout" Target="../slideLayouts/slideLayout7.xml"/><Relationship Id="rId10" Type="http://schemas.openxmlformats.org/officeDocument/2006/relationships/slideLayout" Target="../slideLayouts/slideLayout8.xml"/><Relationship Id="rId11" Type="http://schemas.openxmlformats.org/officeDocument/2006/relationships/slideLayout" Target="../slideLayouts/slideLayout9.xml"/><Relationship Id="rId12" Type="http://schemas.openxmlformats.org/officeDocument/2006/relationships/slideLayout" Target="../slideLayouts/slideLayout10.xml"/><Relationship Id="rId13" Type="http://schemas.openxmlformats.org/officeDocument/2006/relationships/slideLayout" Target="../slideLayouts/slideLayout11.xml"/><Relationship Id="rId14" Type="http://schemas.openxmlformats.org/officeDocument/2006/relationships/slideLayout" Target="../slideLayouts/slideLayout12.xml"/><Relationship Id="rId15" Type="http://schemas.openxmlformats.org/officeDocument/2006/relationships/slideLayout" Target="../slideLayouts/slideLayout13.xml"/><Relationship Id="rId16" Type="http://schemas.openxmlformats.org/officeDocument/2006/relationships/slideLayout" Target="../slideLayouts/slideLayout14.xml"/><Relationship Id="rId17" Type="http://schemas.openxmlformats.org/officeDocument/2006/relationships/slideLayout" Target="../slideLayouts/slideLayout15.xml"/><Relationship Id="rId18" Type="http://schemas.openxmlformats.org/officeDocument/2006/relationships/slideLayout" Target="../slideLayouts/slideLayout16.xml"/><Relationship Id="rId19" Type="http://schemas.openxmlformats.org/officeDocument/2006/relationships/slideLayout" Target="../slideLayouts/slideLayout17.xml"/></Relationships>

</file>

<file path=ppt/slideMasters/slideMaster1.xml><?xml version="1.0" encoding="utf-8"?>
<p:sld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bg>
      <p:bgPr>
        <a:blipFill rotWithShape="1">
          <a:blip r:embed="rId2"/>
          <a:srcRect l="0" t="0" r="0" b="0"/>
          <a:stretch>
            <a:fillRect/>
          </a:stretch>
        </a:blipFill>
      </p:bgPr>
    </p:bg>
    <p:spTree>
      <p:nvGrpSpPr>
        <p:cNvPr id="1" name=""/>
        <p:cNvGrpSpPr/>
        <p:nvPr/>
      </p:nvGrpSpPr>
      <p:grpSpPr>
        <a:xfrm>
          <a:off x="0" y="0"/>
          <a:ext cx="0" cy="0"/>
          <a:chOff x="0" y="0"/>
          <a:chExt cx="0" cy="0"/>
        </a:xfrm>
      </p:grpSpPr>
      <p:sp>
        <p:nvSpPr>
          <p:cNvPr id="2" name="Slide Title"/>
          <p:cNvSpPr txBox="1"/>
          <p:nvPr>
            <p:ph type="title" hasCustomPrompt="1"/>
          </p:nvPr>
        </p:nvSpPr>
        <p:spPr>
          <a:xfrm>
            <a:off x="1206500" y="952500"/>
            <a:ext cx="21971000" cy="1433163"/>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ormAutofit fontScale="100000" lnSpcReduction="0"/>
          </a:bodyPr>
          <a:lstStyle/>
          <a:p>
            <a:pPr/>
            <a:r>
              <a:t>Slide Title</a:t>
            </a:r>
          </a:p>
        </p:txBody>
      </p:sp>
      <p:sp>
        <p:nvSpPr>
          <p:cNvPr id="3" name="Body Level One…"/>
          <p:cNvSpPr txBox="1"/>
          <p:nvPr>
            <p:ph type="body" idx="1" hasCustomPrompt="1"/>
          </p:nvPr>
        </p:nvSpPr>
        <p:spPr>
          <a:xfrm>
            <a:off x="1206500" y="4248504"/>
            <a:ext cx="21971000" cy="8256012"/>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ormAutofit fontScale="100000" lnSpcReduction="0"/>
          </a:bodyPr>
          <a:lstStyle/>
          <a:p>
            <a:pPr/>
            <a:r>
              <a:t>Slide bullet text</a:t>
            </a:r>
          </a:p>
          <a:p>
            <a:pPr lvl="1"/>
            <a:r>
              <a:t/>
            </a:r>
          </a:p>
          <a:p>
            <a:pPr lvl="2"/>
            <a:r>
              <a:t/>
            </a:r>
          </a:p>
          <a:p>
            <a:pPr lvl="3"/>
            <a:r>
              <a:t/>
            </a:r>
          </a:p>
          <a:p>
            <a:pPr lvl="4"/>
            <a:r>
              <a:t/>
            </a:r>
          </a:p>
        </p:txBody>
      </p:sp>
      <p:sp>
        <p:nvSpPr>
          <p:cNvPr id="4" name="Slide Number"/>
          <p:cNvSpPr txBox="1"/>
          <p:nvPr>
            <p:ph type="sldNum" sz="quarter" idx="2"/>
          </p:nvPr>
        </p:nvSpPr>
        <p:spPr>
          <a:xfrm>
            <a:off x="12001499" y="13080999"/>
            <a:ext cx="368505" cy="374600"/>
          </a:xfrm>
          <a:prstGeom prst="rect">
            <a:avLst/>
          </a:prstGeom>
          <a:ln w="12700">
            <a:miter lim="400000"/>
          </a:ln>
        </p:spPr>
        <p:txBody>
          <a:bodyPr wrap="none" lIns="50800" tIns="50800" rIns="50800" bIns="50800" anchor="b">
            <a:spAutoFit/>
          </a:bodyPr>
          <a:lstStyle>
            <a:lvl1pPr algn="ctr" defTabSz="584200">
              <a:lnSpc>
                <a:spcPct val="100000"/>
              </a:lnSpc>
              <a:spcBef>
                <a:spcPts val="0"/>
              </a:spcBef>
              <a:defRPr sz="1800"/>
            </a:lvl1pPr>
          </a:lstStyle>
          <a:p>
            <a:pPr/>
            <a:fld id="{86CB4B4D-7CA3-9044-876B-883B54F8677D}" type="slidenum"/>
          </a:p>
        </p:txBody>
      </p:sp>
    </p:spTree>
  </p:cSld>
  <p:clrMap bg1="dk1" tx1="lt1" bg2="dk2" tx2="lt2" accent1="accent1" accent2="accent2" accent3="accent3" accent4="accent4" accent5="accent5" accent6="accent6" hlink="hlink" folHlink="folHlink"/>
  <p:sldLayoutIdLst>
    <p:sldLayoutId id="2147483649" r:id="rId3"/>
    <p:sldLayoutId id="2147483650" r:id="rId4"/>
    <p:sldLayoutId id="2147483651" r:id="rId5"/>
    <p:sldLayoutId id="2147483652" r:id="rId6"/>
    <p:sldLayoutId id="2147483653" r:id="rId7"/>
    <p:sldLayoutId id="2147483654" r:id="rId8"/>
    <p:sldLayoutId id="2147483655" r:id="rId9"/>
    <p:sldLayoutId id="2147483656" r:id="rId10"/>
    <p:sldLayoutId id="2147483657" r:id="rId11"/>
    <p:sldLayoutId id="2147483658" r:id="rId12"/>
    <p:sldLayoutId id="2147483659" r:id="rId13"/>
    <p:sldLayoutId id="2147483660" r:id="rId14"/>
    <p:sldLayoutId id="2147483661" r:id="rId15"/>
    <p:sldLayoutId id="2147483662" r:id="rId16"/>
    <p:sldLayoutId id="2147483663" r:id="rId17"/>
    <p:sldLayoutId id="2147483664" r:id="rId18"/>
    <p:sldLayoutId id="2147483665" r:id="rId19"/>
  </p:sldLayoutIdLst>
  <p:transition xmlns:p14="http://schemas.microsoft.com/office/powerpoint/2010/main" spd="med" advClick="1"/>
  <p:txStyles>
    <p:titleStyle>
      <a:lvl1pPr marL="0" marR="0" indent="0" algn="l" defTabSz="2438338" rtl="0" latinLnBrk="0">
        <a:lnSpc>
          <a:spcPct val="80000"/>
        </a:lnSpc>
        <a:spcBef>
          <a:spcPts val="0"/>
        </a:spcBef>
        <a:spcAft>
          <a:spcPts val="0"/>
        </a:spcAft>
        <a:buClrTx/>
        <a:buSzTx/>
        <a:buFontTx/>
        <a:buNone/>
        <a:tabLst/>
        <a:defRPr b="1" baseline="0" cap="none" i="0" spc="-170" strike="noStrike" sz="8500" u="none">
          <a:solidFill>
            <a:srgbClr val="FFFFFF"/>
          </a:solidFill>
          <a:uFillTx/>
          <a:latin typeface="+mn-lt"/>
          <a:ea typeface="+mn-ea"/>
          <a:cs typeface="+mn-cs"/>
          <a:sym typeface="Helvetica Neue"/>
        </a:defRPr>
      </a:lvl1pPr>
      <a:lvl2pPr marL="0" marR="0" indent="457200" algn="l" defTabSz="2438338" rtl="0" latinLnBrk="0">
        <a:lnSpc>
          <a:spcPct val="80000"/>
        </a:lnSpc>
        <a:spcBef>
          <a:spcPts val="0"/>
        </a:spcBef>
        <a:spcAft>
          <a:spcPts val="0"/>
        </a:spcAft>
        <a:buClrTx/>
        <a:buSzTx/>
        <a:buFontTx/>
        <a:buNone/>
        <a:tabLst/>
        <a:defRPr b="1" baseline="0" cap="none" i="0" spc="-170" strike="noStrike" sz="8500" u="none">
          <a:solidFill>
            <a:srgbClr val="FFFFFF"/>
          </a:solidFill>
          <a:uFillTx/>
          <a:latin typeface="+mn-lt"/>
          <a:ea typeface="+mn-ea"/>
          <a:cs typeface="+mn-cs"/>
          <a:sym typeface="Helvetica Neue"/>
        </a:defRPr>
      </a:lvl2pPr>
      <a:lvl3pPr marL="0" marR="0" indent="914400" algn="l" defTabSz="2438338" rtl="0" latinLnBrk="0">
        <a:lnSpc>
          <a:spcPct val="80000"/>
        </a:lnSpc>
        <a:spcBef>
          <a:spcPts val="0"/>
        </a:spcBef>
        <a:spcAft>
          <a:spcPts val="0"/>
        </a:spcAft>
        <a:buClrTx/>
        <a:buSzTx/>
        <a:buFontTx/>
        <a:buNone/>
        <a:tabLst/>
        <a:defRPr b="1" baseline="0" cap="none" i="0" spc="-170" strike="noStrike" sz="8500" u="none">
          <a:solidFill>
            <a:srgbClr val="FFFFFF"/>
          </a:solidFill>
          <a:uFillTx/>
          <a:latin typeface="+mn-lt"/>
          <a:ea typeface="+mn-ea"/>
          <a:cs typeface="+mn-cs"/>
          <a:sym typeface="Helvetica Neue"/>
        </a:defRPr>
      </a:lvl3pPr>
      <a:lvl4pPr marL="0" marR="0" indent="1371600" algn="l" defTabSz="2438338" rtl="0" latinLnBrk="0">
        <a:lnSpc>
          <a:spcPct val="80000"/>
        </a:lnSpc>
        <a:spcBef>
          <a:spcPts val="0"/>
        </a:spcBef>
        <a:spcAft>
          <a:spcPts val="0"/>
        </a:spcAft>
        <a:buClrTx/>
        <a:buSzTx/>
        <a:buFontTx/>
        <a:buNone/>
        <a:tabLst/>
        <a:defRPr b="1" baseline="0" cap="none" i="0" spc="-170" strike="noStrike" sz="8500" u="none">
          <a:solidFill>
            <a:srgbClr val="FFFFFF"/>
          </a:solidFill>
          <a:uFillTx/>
          <a:latin typeface="+mn-lt"/>
          <a:ea typeface="+mn-ea"/>
          <a:cs typeface="+mn-cs"/>
          <a:sym typeface="Helvetica Neue"/>
        </a:defRPr>
      </a:lvl4pPr>
      <a:lvl5pPr marL="0" marR="0" indent="1828800" algn="l" defTabSz="2438338" rtl="0" latinLnBrk="0">
        <a:lnSpc>
          <a:spcPct val="80000"/>
        </a:lnSpc>
        <a:spcBef>
          <a:spcPts val="0"/>
        </a:spcBef>
        <a:spcAft>
          <a:spcPts val="0"/>
        </a:spcAft>
        <a:buClrTx/>
        <a:buSzTx/>
        <a:buFontTx/>
        <a:buNone/>
        <a:tabLst/>
        <a:defRPr b="1" baseline="0" cap="none" i="0" spc="-170" strike="noStrike" sz="8500" u="none">
          <a:solidFill>
            <a:srgbClr val="FFFFFF"/>
          </a:solidFill>
          <a:uFillTx/>
          <a:latin typeface="+mn-lt"/>
          <a:ea typeface="+mn-ea"/>
          <a:cs typeface="+mn-cs"/>
          <a:sym typeface="Helvetica Neue"/>
        </a:defRPr>
      </a:lvl5pPr>
      <a:lvl6pPr marL="0" marR="0" indent="2286000" algn="l" defTabSz="2438338" rtl="0" latinLnBrk="0">
        <a:lnSpc>
          <a:spcPct val="80000"/>
        </a:lnSpc>
        <a:spcBef>
          <a:spcPts val="0"/>
        </a:spcBef>
        <a:spcAft>
          <a:spcPts val="0"/>
        </a:spcAft>
        <a:buClrTx/>
        <a:buSzTx/>
        <a:buFontTx/>
        <a:buNone/>
        <a:tabLst/>
        <a:defRPr b="1" baseline="0" cap="none" i="0" spc="-170" strike="noStrike" sz="8500" u="none">
          <a:solidFill>
            <a:srgbClr val="FFFFFF"/>
          </a:solidFill>
          <a:uFillTx/>
          <a:latin typeface="+mn-lt"/>
          <a:ea typeface="+mn-ea"/>
          <a:cs typeface="+mn-cs"/>
          <a:sym typeface="Helvetica Neue"/>
        </a:defRPr>
      </a:lvl6pPr>
      <a:lvl7pPr marL="0" marR="0" indent="2743200" algn="l" defTabSz="2438338" rtl="0" latinLnBrk="0">
        <a:lnSpc>
          <a:spcPct val="80000"/>
        </a:lnSpc>
        <a:spcBef>
          <a:spcPts val="0"/>
        </a:spcBef>
        <a:spcAft>
          <a:spcPts val="0"/>
        </a:spcAft>
        <a:buClrTx/>
        <a:buSzTx/>
        <a:buFontTx/>
        <a:buNone/>
        <a:tabLst/>
        <a:defRPr b="1" baseline="0" cap="none" i="0" spc="-170" strike="noStrike" sz="8500" u="none">
          <a:solidFill>
            <a:srgbClr val="FFFFFF"/>
          </a:solidFill>
          <a:uFillTx/>
          <a:latin typeface="+mn-lt"/>
          <a:ea typeface="+mn-ea"/>
          <a:cs typeface="+mn-cs"/>
          <a:sym typeface="Helvetica Neue"/>
        </a:defRPr>
      </a:lvl7pPr>
      <a:lvl8pPr marL="0" marR="0" indent="3200400" algn="l" defTabSz="2438338" rtl="0" latinLnBrk="0">
        <a:lnSpc>
          <a:spcPct val="80000"/>
        </a:lnSpc>
        <a:spcBef>
          <a:spcPts val="0"/>
        </a:spcBef>
        <a:spcAft>
          <a:spcPts val="0"/>
        </a:spcAft>
        <a:buClrTx/>
        <a:buSzTx/>
        <a:buFontTx/>
        <a:buNone/>
        <a:tabLst/>
        <a:defRPr b="1" baseline="0" cap="none" i="0" spc="-170" strike="noStrike" sz="8500" u="none">
          <a:solidFill>
            <a:srgbClr val="FFFFFF"/>
          </a:solidFill>
          <a:uFillTx/>
          <a:latin typeface="+mn-lt"/>
          <a:ea typeface="+mn-ea"/>
          <a:cs typeface="+mn-cs"/>
          <a:sym typeface="Helvetica Neue"/>
        </a:defRPr>
      </a:lvl8pPr>
      <a:lvl9pPr marL="0" marR="0" indent="3657600" algn="l" defTabSz="2438338" rtl="0" latinLnBrk="0">
        <a:lnSpc>
          <a:spcPct val="80000"/>
        </a:lnSpc>
        <a:spcBef>
          <a:spcPts val="0"/>
        </a:spcBef>
        <a:spcAft>
          <a:spcPts val="0"/>
        </a:spcAft>
        <a:buClrTx/>
        <a:buSzTx/>
        <a:buFontTx/>
        <a:buNone/>
        <a:tabLst/>
        <a:defRPr b="1" baseline="0" cap="none" i="0" spc="-170" strike="noStrike" sz="8500" u="none">
          <a:solidFill>
            <a:srgbClr val="FFFFFF"/>
          </a:solidFill>
          <a:uFillTx/>
          <a:latin typeface="+mn-lt"/>
          <a:ea typeface="+mn-ea"/>
          <a:cs typeface="+mn-cs"/>
          <a:sym typeface="Helvetica Neue"/>
        </a:defRPr>
      </a:lvl9pPr>
    </p:titleStyle>
    <p:bodyStyle>
      <a:lvl1pPr marL="609600" marR="0" indent="-609600" algn="l" defTabSz="2438338" rtl="0" latinLnBrk="0">
        <a:lnSpc>
          <a:spcPct val="90000"/>
        </a:lnSpc>
        <a:spcBef>
          <a:spcPts val="4500"/>
        </a:spcBef>
        <a:spcAft>
          <a:spcPts val="0"/>
        </a:spcAft>
        <a:buClrTx/>
        <a:buSzPct val="123000"/>
        <a:buFontTx/>
        <a:buChar char="•"/>
        <a:tabLst/>
        <a:defRPr b="0" baseline="0" cap="none" i="0" spc="0" strike="noStrike" sz="4800" u="none">
          <a:solidFill>
            <a:srgbClr val="FFFFFF"/>
          </a:solidFill>
          <a:uFillTx/>
          <a:latin typeface="+mn-lt"/>
          <a:ea typeface="+mn-ea"/>
          <a:cs typeface="+mn-cs"/>
          <a:sym typeface="Helvetica Neue"/>
        </a:defRPr>
      </a:lvl1pPr>
      <a:lvl2pPr marL="1219200" marR="0" indent="-609600" algn="l" defTabSz="2438338" rtl="0" latinLnBrk="0">
        <a:lnSpc>
          <a:spcPct val="90000"/>
        </a:lnSpc>
        <a:spcBef>
          <a:spcPts val="4500"/>
        </a:spcBef>
        <a:spcAft>
          <a:spcPts val="0"/>
        </a:spcAft>
        <a:buClrTx/>
        <a:buSzPct val="123000"/>
        <a:buFontTx/>
        <a:buChar char="•"/>
        <a:tabLst/>
        <a:defRPr b="0" baseline="0" cap="none" i="0" spc="0" strike="noStrike" sz="4800" u="none">
          <a:solidFill>
            <a:srgbClr val="FFFFFF"/>
          </a:solidFill>
          <a:uFillTx/>
          <a:latin typeface="+mn-lt"/>
          <a:ea typeface="+mn-ea"/>
          <a:cs typeface="+mn-cs"/>
          <a:sym typeface="Helvetica Neue"/>
        </a:defRPr>
      </a:lvl2pPr>
      <a:lvl3pPr marL="1828800" marR="0" indent="-609600" algn="l" defTabSz="2438338" rtl="0" latinLnBrk="0">
        <a:lnSpc>
          <a:spcPct val="90000"/>
        </a:lnSpc>
        <a:spcBef>
          <a:spcPts val="4500"/>
        </a:spcBef>
        <a:spcAft>
          <a:spcPts val="0"/>
        </a:spcAft>
        <a:buClrTx/>
        <a:buSzPct val="123000"/>
        <a:buFontTx/>
        <a:buChar char="•"/>
        <a:tabLst/>
        <a:defRPr b="0" baseline="0" cap="none" i="0" spc="0" strike="noStrike" sz="4800" u="none">
          <a:solidFill>
            <a:srgbClr val="FFFFFF"/>
          </a:solidFill>
          <a:uFillTx/>
          <a:latin typeface="+mn-lt"/>
          <a:ea typeface="+mn-ea"/>
          <a:cs typeface="+mn-cs"/>
          <a:sym typeface="Helvetica Neue"/>
        </a:defRPr>
      </a:lvl3pPr>
      <a:lvl4pPr marL="2438400" marR="0" indent="-609600" algn="l" defTabSz="2438338" rtl="0" latinLnBrk="0">
        <a:lnSpc>
          <a:spcPct val="90000"/>
        </a:lnSpc>
        <a:spcBef>
          <a:spcPts val="4500"/>
        </a:spcBef>
        <a:spcAft>
          <a:spcPts val="0"/>
        </a:spcAft>
        <a:buClrTx/>
        <a:buSzPct val="123000"/>
        <a:buFontTx/>
        <a:buChar char="•"/>
        <a:tabLst/>
        <a:defRPr b="0" baseline="0" cap="none" i="0" spc="0" strike="noStrike" sz="4800" u="none">
          <a:solidFill>
            <a:srgbClr val="FFFFFF"/>
          </a:solidFill>
          <a:uFillTx/>
          <a:latin typeface="+mn-lt"/>
          <a:ea typeface="+mn-ea"/>
          <a:cs typeface="+mn-cs"/>
          <a:sym typeface="Helvetica Neue"/>
        </a:defRPr>
      </a:lvl4pPr>
      <a:lvl5pPr marL="3048000" marR="0" indent="-609600" algn="l" defTabSz="2438338" rtl="0" latinLnBrk="0">
        <a:lnSpc>
          <a:spcPct val="90000"/>
        </a:lnSpc>
        <a:spcBef>
          <a:spcPts val="4500"/>
        </a:spcBef>
        <a:spcAft>
          <a:spcPts val="0"/>
        </a:spcAft>
        <a:buClrTx/>
        <a:buSzPct val="123000"/>
        <a:buFontTx/>
        <a:buChar char="•"/>
        <a:tabLst/>
        <a:defRPr b="0" baseline="0" cap="none" i="0" spc="0" strike="noStrike" sz="4800" u="none">
          <a:solidFill>
            <a:srgbClr val="FFFFFF"/>
          </a:solidFill>
          <a:uFillTx/>
          <a:latin typeface="+mn-lt"/>
          <a:ea typeface="+mn-ea"/>
          <a:cs typeface="+mn-cs"/>
          <a:sym typeface="Helvetica Neue"/>
        </a:defRPr>
      </a:lvl5pPr>
      <a:lvl6pPr marL="3657600" marR="0" indent="-609600" algn="l" defTabSz="2438338" rtl="0" latinLnBrk="0">
        <a:lnSpc>
          <a:spcPct val="90000"/>
        </a:lnSpc>
        <a:spcBef>
          <a:spcPts val="4500"/>
        </a:spcBef>
        <a:spcAft>
          <a:spcPts val="0"/>
        </a:spcAft>
        <a:buClrTx/>
        <a:buSzPct val="123000"/>
        <a:buFontTx/>
        <a:buChar char="•"/>
        <a:tabLst/>
        <a:defRPr b="0" baseline="0" cap="none" i="0" spc="0" strike="noStrike" sz="4800" u="none">
          <a:solidFill>
            <a:srgbClr val="FFFFFF"/>
          </a:solidFill>
          <a:uFillTx/>
          <a:latin typeface="+mn-lt"/>
          <a:ea typeface="+mn-ea"/>
          <a:cs typeface="+mn-cs"/>
          <a:sym typeface="Helvetica Neue"/>
        </a:defRPr>
      </a:lvl6pPr>
      <a:lvl7pPr marL="4267200" marR="0" indent="-609600" algn="l" defTabSz="2438338" rtl="0" latinLnBrk="0">
        <a:lnSpc>
          <a:spcPct val="90000"/>
        </a:lnSpc>
        <a:spcBef>
          <a:spcPts val="4500"/>
        </a:spcBef>
        <a:spcAft>
          <a:spcPts val="0"/>
        </a:spcAft>
        <a:buClrTx/>
        <a:buSzPct val="123000"/>
        <a:buFontTx/>
        <a:buChar char="•"/>
        <a:tabLst/>
        <a:defRPr b="0" baseline="0" cap="none" i="0" spc="0" strike="noStrike" sz="4800" u="none">
          <a:solidFill>
            <a:srgbClr val="FFFFFF"/>
          </a:solidFill>
          <a:uFillTx/>
          <a:latin typeface="+mn-lt"/>
          <a:ea typeface="+mn-ea"/>
          <a:cs typeface="+mn-cs"/>
          <a:sym typeface="Helvetica Neue"/>
        </a:defRPr>
      </a:lvl7pPr>
      <a:lvl8pPr marL="4876800" marR="0" indent="-609600" algn="l" defTabSz="2438338" rtl="0" latinLnBrk="0">
        <a:lnSpc>
          <a:spcPct val="90000"/>
        </a:lnSpc>
        <a:spcBef>
          <a:spcPts val="4500"/>
        </a:spcBef>
        <a:spcAft>
          <a:spcPts val="0"/>
        </a:spcAft>
        <a:buClrTx/>
        <a:buSzPct val="123000"/>
        <a:buFontTx/>
        <a:buChar char="•"/>
        <a:tabLst/>
        <a:defRPr b="0" baseline="0" cap="none" i="0" spc="0" strike="noStrike" sz="4800" u="none">
          <a:solidFill>
            <a:srgbClr val="FFFFFF"/>
          </a:solidFill>
          <a:uFillTx/>
          <a:latin typeface="+mn-lt"/>
          <a:ea typeface="+mn-ea"/>
          <a:cs typeface="+mn-cs"/>
          <a:sym typeface="Helvetica Neue"/>
        </a:defRPr>
      </a:lvl8pPr>
      <a:lvl9pPr marL="5486400" marR="0" indent="-609600" algn="l" defTabSz="2438338" rtl="0" latinLnBrk="0">
        <a:lnSpc>
          <a:spcPct val="90000"/>
        </a:lnSpc>
        <a:spcBef>
          <a:spcPts val="4500"/>
        </a:spcBef>
        <a:spcAft>
          <a:spcPts val="0"/>
        </a:spcAft>
        <a:buClrTx/>
        <a:buSzPct val="123000"/>
        <a:buFontTx/>
        <a:buChar char="•"/>
        <a:tabLst/>
        <a:defRPr b="0" baseline="0" cap="none" i="0" spc="0" strike="noStrike" sz="4800" u="none">
          <a:solidFill>
            <a:srgbClr val="FFFFFF"/>
          </a:solidFill>
          <a:uFillTx/>
          <a:latin typeface="+mn-lt"/>
          <a:ea typeface="+mn-ea"/>
          <a:cs typeface="+mn-cs"/>
          <a:sym typeface="Helvetica Neue"/>
        </a:defRPr>
      </a:lvl9pPr>
    </p:bodyStyle>
    <p:otherStyle>
      <a:lvl1pPr marL="0" marR="0" indent="0" algn="ctr" defTabSz="584200" rtl="0" latinLnBrk="0">
        <a:lnSpc>
          <a:spcPct val="1000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Helvetica Neue"/>
        </a:defRPr>
      </a:lvl1pPr>
      <a:lvl2pPr marL="0" marR="0" indent="457200" algn="ctr" defTabSz="584200" rtl="0" latinLnBrk="0">
        <a:lnSpc>
          <a:spcPct val="1000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Helvetica Neue"/>
        </a:defRPr>
      </a:lvl2pPr>
      <a:lvl3pPr marL="0" marR="0" indent="914400" algn="ctr" defTabSz="584200" rtl="0" latinLnBrk="0">
        <a:lnSpc>
          <a:spcPct val="1000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Helvetica Neue"/>
        </a:defRPr>
      </a:lvl3pPr>
      <a:lvl4pPr marL="0" marR="0" indent="1371600" algn="ctr" defTabSz="584200" rtl="0" latinLnBrk="0">
        <a:lnSpc>
          <a:spcPct val="1000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Helvetica Neue"/>
        </a:defRPr>
      </a:lvl4pPr>
      <a:lvl5pPr marL="0" marR="0" indent="1828800" algn="ctr" defTabSz="584200" rtl="0" latinLnBrk="0">
        <a:lnSpc>
          <a:spcPct val="1000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Helvetica Neue"/>
        </a:defRPr>
      </a:lvl5pPr>
      <a:lvl6pPr marL="0" marR="0" indent="2286000" algn="ctr" defTabSz="584200" rtl="0" latinLnBrk="0">
        <a:lnSpc>
          <a:spcPct val="1000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Helvetica Neue"/>
        </a:defRPr>
      </a:lvl6pPr>
      <a:lvl7pPr marL="0" marR="0" indent="2743200" algn="ctr" defTabSz="584200" rtl="0" latinLnBrk="0">
        <a:lnSpc>
          <a:spcPct val="1000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Helvetica Neue"/>
        </a:defRPr>
      </a:lvl7pPr>
      <a:lvl8pPr marL="0" marR="0" indent="3200400" algn="ctr" defTabSz="584200" rtl="0" latinLnBrk="0">
        <a:lnSpc>
          <a:spcPct val="1000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Helvetica Neue"/>
        </a:defRPr>
      </a:lvl8pPr>
      <a:lvl9pPr marL="0" marR="0" indent="3657600" algn="ctr" defTabSz="584200" rtl="0" latinLnBrk="0">
        <a:lnSpc>
          <a:spcPct val="1000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Helvetica Neue"/>
        </a:defRPr>
      </a:lvl9pPr>
    </p:otherStyle>
  </p:txStyles>
</p:sldMaster>
</file>

<file path=ppt/slides/_rels/slide1.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3.png"/></Relationships>

</file>

<file path=ppt/slides/_rels/slide2.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4.png"/></Relationships>

</file>

<file path=ppt/slides/_rels/slide3.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1.jpeg"/></Relationships>

</file>

<file path=ppt/slides/_rels/slide4.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2.jpeg"/><Relationship Id="rId3" Type="http://schemas.openxmlformats.org/officeDocument/2006/relationships/image" Target="../media/image1.tif"/></Relationships>

</file>

<file path=ppt/slides/_rels/slide5.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3.jpeg"/></Relationships>

</file>

<file path=ppt/slides/_rels/slide6.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4.jpeg"/></Relationships>

</file>

<file path=ppt/slides/_rels/slide7.xml.rels><?xml version="1.0" encoding="UTF-8"?>
<Relationships xmlns="http://schemas.openxmlformats.org/package/2006/relationships"><Relationship Id="rId1" Type="http://schemas.openxmlformats.org/officeDocument/2006/relationships/slideLayout" Target="../slideLayouts/slideLayout17.xml"/></Relationships>

</file>

<file path=ppt/slides/_rels/slide8.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5.jpeg"/></Relationships>

</file>

<file path=ppt/slides/_rels/slide9.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6.jpeg"/></Relationships>

</file>

<file path=ppt/slides/_rels/slide10.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5.png"/></Relationships>

</file>

<file path=ppt/slides/_rels/slide11.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7.jpeg"/></Relationships>

</file>

<file path=ppt/slides/_rels/slide12.xml.rels><?xml version="1.0" encoding="UTF-8"?>
<Relationships xmlns="http://schemas.openxmlformats.org/package/2006/relationships"><Relationship Id="rId1" Type="http://schemas.openxmlformats.org/officeDocument/2006/relationships/slideLayout" Target="../slideLayouts/slideLayout17.xml"/></Relationships>

</file>

<file path=ppt/slides/_rels/slide13.xml.rels><?xml version="1.0" encoding="UTF-8"?>
<Relationships xmlns="http://schemas.openxmlformats.org/package/2006/relationships"><Relationship Id="rId1" Type="http://schemas.openxmlformats.org/officeDocument/2006/relationships/slideLayout" Target="../slideLayouts/slideLayout17.xml"/></Relationships>

</file>

<file path=ppt/slides/_rels/slide14.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8.jpeg"/></Relationships>

</file>

<file path=ppt/slides/_rels/slide15.xml.rels><?xml version="1.0" encoding="UTF-8"?>
<Relationships xmlns="http://schemas.openxmlformats.org/package/2006/relationships"><Relationship Id="rId1" Type="http://schemas.openxmlformats.org/officeDocument/2006/relationships/slideLayout" Target="../slideLayouts/slideLayout17.xml"/></Relationships>

</file>

<file path=ppt/slides/_rels/slide16.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9.jpeg"/></Relationships>

</file>

<file path=ppt/slides/_rels/slide17.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10.jpeg"/></Relationships>

</file>

<file path=ppt/slides/_rels/slide18.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11.jpeg"/></Relationships>

</file>

<file path=ppt/slides/_rels/slide19.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12.jpeg"/></Relationships>

</file>

<file path=ppt/slides/_rels/slide20.xml.rels><?xml version="1.0" encoding="UTF-8"?>
<Relationships xmlns="http://schemas.openxmlformats.org/package/2006/relationships"><Relationship Id="rId1" Type="http://schemas.openxmlformats.org/officeDocument/2006/relationships/slideLayout" Target="../slideLayouts/slideLayout17.xml"/></Relationships>

</file>

<file path=ppt/slides/_rels/slide21.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6.png"/><Relationship Id="rId3" Type="http://schemas.openxmlformats.org/officeDocument/2006/relationships/image" Target="../media/image7.png"/><Relationship Id="rId4" Type="http://schemas.openxmlformats.org/officeDocument/2006/relationships/image" Target="../media/image8.png"/><Relationship Id="rId5" Type="http://schemas.openxmlformats.org/officeDocument/2006/relationships/image" Target="../media/image9.png"/></Relationships>

</file>

<file path=ppt/slides/_rels/slide22.xml.rels><?xml version="1.0" encoding="UTF-8"?>
<Relationships xmlns="http://schemas.openxmlformats.org/package/2006/relationships"><Relationship Id="rId1" Type="http://schemas.openxmlformats.org/officeDocument/2006/relationships/slideLayout" Target="../slideLayouts/slideLayout17.xml"/></Relationships>

</file>

<file path=ppt/slides/_rels/slide23.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10.png"/></Relationships>

</file>

<file path=ppt/slides/_rels/slide24.xml.rels><?xml version="1.0" encoding="UTF-8"?>
<Relationships xmlns="http://schemas.openxmlformats.org/package/2006/relationships"><Relationship Id="rId1" Type="http://schemas.openxmlformats.org/officeDocument/2006/relationships/slideLayout" Target="../slideLayouts/slideLayout17.xml"/></Relationships>

</file>

<file path=ppt/slides/_rels/slide25.xml.rels><?xml version="1.0" encoding="UTF-8"?>
<Relationships xmlns="http://schemas.openxmlformats.org/package/2006/relationships"><Relationship Id="rId1" Type="http://schemas.openxmlformats.org/officeDocument/2006/relationships/slideLayout" Target="../slideLayouts/slideLayout17.xml"/></Relationships>

</file>

<file path=ppt/slides/_rels/slide26.xml.rels><?xml version="1.0" encoding="UTF-8"?>
<Relationships xmlns="http://schemas.openxmlformats.org/package/2006/relationships"><Relationship Id="rId1" Type="http://schemas.openxmlformats.org/officeDocument/2006/relationships/slideLayout" Target="../slideLayouts/slideLayout17.xml"/></Relationships>

</file>

<file path=ppt/slides/_rels/slide27.xml.rels><?xml version="1.0" encoding="UTF-8"?>
<Relationships xmlns="http://schemas.openxmlformats.org/package/2006/relationships"><Relationship Id="rId1" Type="http://schemas.openxmlformats.org/officeDocument/2006/relationships/slideLayout" Target="../slideLayouts/slideLayout17.xml"/></Relationships>

</file>

<file path=ppt/slides/_rels/slide28.xml.rels><?xml version="1.0" encoding="UTF-8"?>
<Relationships xmlns="http://schemas.openxmlformats.org/package/2006/relationships"><Relationship Id="rId1" Type="http://schemas.openxmlformats.org/officeDocument/2006/relationships/slideLayout" Target="../slideLayouts/slideLayout17.xml"/></Relationships>

</file>

<file path=ppt/slides/_rels/slide29.xml.rels><?xml version="1.0" encoding="UTF-8"?>
<Relationships xmlns="http://schemas.openxmlformats.org/package/2006/relationships"><Relationship Id="rId1" Type="http://schemas.openxmlformats.org/officeDocument/2006/relationships/slideLayout" Target="../slideLayouts/slideLayout17.xml"/></Relationships>

</file>

<file path=ppt/slides/_rels/slide30.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11.png"/><Relationship Id="rId3" Type="http://schemas.openxmlformats.org/officeDocument/2006/relationships/image" Target="../media/image12.png"/><Relationship Id="rId4" Type="http://schemas.openxmlformats.org/officeDocument/2006/relationships/image" Target="../media/image13.png"/><Relationship Id="rId5" Type="http://schemas.openxmlformats.org/officeDocument/2006/relationships/image" Target="../media/image14.png"/><Relationship Id="rId6" Type="http://schemas.openxmlformats.org/officeDocument/2006/relationships/image" Target="../media/image15.png"/></Relationships>

</file>

<file path=ppt/slides/_rels/slide31.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16.png"/><Relationship Id="rId3" Type="http://schemas.openxmlformats.org/officeDocument/2006/relationships/image" Target="../media/image17.png"/><Relationship Id="rId4" Type="http://schemas.openxmlformats.org/officeDocument/2006/relationships/image" Target="../media/image18.png"/></Relationships>

</file>

<file path=ppt/slides/_rels/slide32.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19.png"/></Relationships>

</file>

<file path=ppt/slides/_rels/slide33.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14.png"/><Relationship Id="rId3" Type="http://schemas.openxmlformats.org/officeDocument/2006/relationships/image" Target="../media/image20.png"/></Relationships>

</file>

<file path=ppt/slides/_rels/slide34.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14.png"/></Relationships>

</file>

<file path=ppt/slides/_rels/slide35.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21.png"/></Relationships>

</file>

<file path=ppt/slides/_rels/slide36.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22.png"/></Relationships>

</file>

<file path=ppt/slides/_rels/slide37.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23.png"/><Relationship Id="rId3" Type="http://schemas.openxmlformats.org/officeDocument/2006/relationships/image" Target="../media/image24.png"/><Relationship Id="rId4" Type="http://schemas.openxmlformats.org/officeDocument/2006/relationships/image" Target="../media/image25.png"/></Relationships>

</file>

<file path=ppt/slides/_rels/slide38.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23.png"/><Relationship Id="rId3" Type="http://schemas.openxmlformats.org/officeDocument/2006/relationships/image" Target="../media/image24.png"/><Relationship Id="rId4" Type="http://schemas.openxmlformats.org/officeDocument/2006/relationships/image" Target="../media/image25.png"/></Relationships>

</file>

<file path=ppt/slides/_rels/slide39.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23.png"/><Relationship Id="rId3" Type="http://schemas.openxmlformats.org/officeDocument/2006/relationships/image" Target="../media/image24.png"/><Relationship Id="rId4" Type="http://schemas.openxmlformats.org/officeDocument/2006/relationships/image" Target="../media/image25.png"/><Relationship Id="rId5" Type="http://schemas.openxmlformats.org/officeDocument/2006/relationships/image" Target="../media/image26.png"/></Relationships>

</file>

<file path=ppt/slides/_rels/slide40.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27.png"/></Relationships>

</file>

<file path=ppt/slides/_rels/slide41.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27.png"/><Relationship Id="rId3" Type="http://schemas.openxmlformats.org/officeDocument/2006/relationships/image" Target="../media/image28.png"/><Relationship Id="rId4" Type="http://schemas.openxmlformats.org/officeDocument/2006/relationships/image" Target="../media/image29.png"/></Relationships>

</file>

<file path=ppt/slides/_rels/slide42.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27.png"/></Relationships>

</file>

<file path=ppt/slides/_rels/slide43.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30.png"/></Relationships>

</file>

<file path=ppt/slides/_rels/slide44.xml.rels><?xml version="1.0" encoding="UTF-8"?>
<Relationships xmlns="http://schemas.openxmlformats.org/package/2006/relationships"><Relationship Id="rId1" Type="http://schemas.openxmlformats.org/officeDocument/2006/relationships/slideLayout" Target="../slideLayouts/slideLayout17.xml"/></Relationships>

</file>

<file path=ppt/slides/_rels/slide45.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31.png"/></Relationships>

</file>

<file path=ppt/slides/_rels/slide46.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32.png"/></Relationships>

</file>

<file path=ppt/slides/_rels/slide47.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32.png"/><Relationship Id="rId3" Type="http://schemas.openxmlformats.org/officeDocument/2006/relationships/image" Target="../media/image33.png"/></Relationships>

</file>

<file path=ppt/slides/_rels/slide48.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13.jpeg"/></Relationships>

</file>

<file path=ppt/slides/_rels/slide49.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34.png"/></Relationships>

</file>

<file path=ppt/slides/_rels/slide50.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35.png"/></Relationships>

</file>

<file path=ppt/slides/_rels/slide51.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35.png"/><Relationship Id="rId3" Type="http://schemas.openxmlformats.org/officeDocument/2006/relationships/image" Target="../media/image36.png"/></Relationships>

</file>

<file path=ppt/slides/_rels/slide52.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37.png"/></Relationships>

</file>

<file path=ppt/slides/_rels/slide53.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38.png"/><Relationship Id="rId3" Type="http://schemas.openxmlformats.org/officeDocument/2006/relationships/image" Target="../media/image39.png"/><Relationship Id="rId4" Type="http://schemas.openxmlformats.org/officeDocument/2006/relationships/image" Target="../media/image40.png"/><Relationship Id="rId5" Type="http://schemas.openxmlformats.org/officeDocument/2006/relationships/image" Target="../media/image41.png"/></Relationships>

</file>

<file path=ppt/slides/_rels/slide54.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42.png"/></Relationships>

</file>

<file path=ppt/slides/_rels/slide55.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43.png"/></Relationships>

</file>

<file path=ppt/slides/_rels/slide56.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37.png"/><Relationship Id="rId3" Type="http://schemas.openxmlformats.org/officeDocument/2006/relationships/image" Target="../media/image44.png"/></Relationships>

</file>

<file path=ppt/slides/_rels/slide57.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2.tif"/></Relationships>

</file>

<file path=ppt/slides/_rels/slide58.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45.png"/></Relationships>

</file>

<file path=ppt/slides/_rels/slide59.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46.png"/></Relationships>

</file>

<file path=ppt/slides/_rels/slide60.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37.png"/></Relationships>

</file>

<file path=ppt/slides/_rels/slide61.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47.png"/></Relationships>

</file>

<file path=ppt/slides/_rels/slide62.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48.png"/></Relationships>

</file>

<file path=ppt/slides/_rels/slide63.xml.rels><?xml version="1.0" encoding="UTF-8"?>
<Relationships xmlns="http://schemas.openxmlformats.org/package/2006/relationships"><Relationship Id="rId1" Type="http://schemas.openxmlformats.org/officeDocument/2006/relationships/slideLayout" Target="../slideLayouts/slideLayout17.xml"/></Relationships>

</file>

<file path=ppt/slides/_rels/slide64.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14.jpeg"/><Relationship Id="rId3" Type="http://schemas.openxmlformats.org/officeDocument/2006/relationships/image" Target="../media/image49.png"/></Relationships>

</file>

<file path=ppt/slides/_rels/slide65.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50.png"/><Relationship Id="rId3" Type="http://schemas.openxmlformats.org/officeDocument/2006/relationships/image" Target="../media/image51.png"/><Relationship Id="rId4" Type="http://schemas.openxmlformats.org/officeDocument/2006/relationships/image" Target="../media/image52.png"/><Relationship Id="rId5" Type="http://schemas.openxmlformats.org/officeDocument/2006/relationships/image" Target="../media/image53.png"/><Relationship Id="rId6" Type="http://schemas.openxmlformats.org/officeDocument/2006/relationships/image" Target="../media/image54.png"/><Relationship Id="rId7" Type="http://schemas.openxmlformats.org/officeDocument/2006/relationships/image" Target="../media/image55.png"/><Relationship Id="rId8" Type="http://schemas.openxmlformats.org/officeDocument/2006/relationships/image" Target="../media/image56.png"/><Relationship Id="rId9" Type="http://schemas.openxmlformats.org/officeDocument/2006/relationships/image" Target="../media/image57.png"/><Relationship Id="rId10" Type="http://schemas.openxmlformats.org/officeDocument/2006/relationships/image" Target="../media/image58.png"/><Relationship Id="rId11" Type="http://schemas.openxmlformats.org/officeDocument/2006/relationships/image" Target="../media/image3.tif"/></Relationships>

</file>

<file path=ppt/slides/_rels/slide66.xml.rels><?xml version="1.0" encoding="UTF-8"?>
<Relationships xmlns="http://schemas.openxmlformats.org/package/2006/relationships"><Relationship Id="rId1" Type="http://schemas.openxmlformats.org/officeDocument/2006/relationships/slideLayout" Target="../slideLayouts/slideLayout17.xml"/></Relationships>

</file>

<file path=ppt/slides/_rels/slide67.xml.rels><?xml version="1.0" encoding="UTF-8"?>
<Relationships xmlns="http://schemas.openxmlformats.org/package/2006/relationships"><Relationship Id="rId1" Type="http://schemas.openxmlformats.org/officeDocument/2006/relationships/slideLayout" Target="../slideLayouts/slideLayout17.xml"/></Relationships>

</file>

<file path=ppt/slides/_rels/slide68.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4.tif"/></Relationships>

</file>

<file path=ppt/slides/_rels/slide69.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59.png"/></Relationships>

</file>

<file path=ppt/slides/_rels/slide70.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60.png"/></Relationships>

</file>

<file path=ppt/slides/_rels/slide71.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61.png"/></Relationships>

</file>

<file path=ppt/slides/_rels/slide72.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59.png"/></Relationships>

</file>

<file path=ppt/slides/_rels/slide73.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62.png"/></Relationships>

</file>

<file path=ppt/slides/_rels/slide74.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63.png"/></Relationships>

</file>

<file path=ppt/slides/_rels/slide75.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64.png"/></Relationships>

</file>

<file path=ppt/slides/_rels/slide76.xml.rels><?xml version="1.0" encoding="UTF-8"?>
<Relationships xmlns="http://schemas.openxmlformats.org/package/2006/relationships"><Relationship Id="rId1" Type="http://schemas.openxmlformats.org/officeDocument/2006/relationships/slideLayout" Target="../slideLayouts/slideLayout17.xml"/></Relationships>

</file>

<file path=ppt/slides/_rels/slide77.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65.png"/><Relationship Id="rId3" Type="http://schemas.openxmlformats.org/officeDocument/2006/relationships/image" Target="../media/image66.png"/><Relationship Id="rId4" Type="http://schemas.openxmlformats.org/officeDocument/2006/relationships/image" Target="../media/image67.png"/></Relationships>

</file>

<file path=ppt/slides/_rels/slide78.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68.png"/><Relationship Id="rId3" Type="http://schemas.openxmlformats.org/officeDocument/2006/relationships/image" Target="../media/image69.png"/></Relationships>

</file>

<file path=ppt/slides/_rels/slide79.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5.tif"/><Relationship Id="rId3" Type="http://schemas.openxmlformats.org/officeDocument/2006/relationships/image" Target="../media/image70.png"/></Relationships>

</file>

<file path=ppt/slides/_rels/slide80.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71.png"/></Relationships>

</file>

<file path=ppt/slides/_rels/slide81.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72.png"/></Relationships>

</file>

<file path=ppt/slides/_rels/slide82.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73.png"/><Relationship Id="rId3" Type="http://schemas.openxmlformats.org/officeDocument/2006/relationships/image" Target="../media/image74.png"/><Relationship Id="rId4" Type="http://schemas.openxmlformats.org/officeDocument/2006/relationships/image" Target="../media/image75.png"/><Relationship Id="rId5" Type="http://schemas.openxmlformats.org/officeDocument/2006/relationships/image" Target="../media/image76.png"/></Relationships>

</file>

<file path=ppt/slides/_rels/slide83.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77.png"/></Relationships>

</file>

<file path=ppt/slides/_rels/slide84.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78.png"/><Relationship Id="rId3" Type="http://schemas.openxmlformats.org/officeDocument/2006/relationships/image" Target="../media/image79.png"/><Relationship Id="rId4" Type="http://schemas.openxmlformats.org/officeDocument/2006/relationships/image" Target="../media/image80.png"/></Relationships>

</file>

<file path=ppt/slides/_rels/slide85.xml.rels><?xml version="1.0" encoding="UTF-8"?>
<Relationships xmlns="http://schemas.openxmlformats.org/package/2006/relationships"><Relationship Id="rId1" Type="http://schemas.openxmlformats.org/officeDocument/2006/relationships/slideLayout" Target="../slideLayouts/slideLayout17.xml"/></Relationships>

</file>

<file path=ppt/slides/_rels/slide86.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6.tif"/><Relationship Id="rId3" Type="http://schemas.openxmlformats.org/officeDocument/2006/relationships/image" Target="../media/image20.png"/></Relationships>

</file>

<file path=ppt/slides/_rels/slide87.xml.rels><?xml version="1.0" encoding="UTF-8"?>
<Relationships xmlns="http://schemas.openxmlformats.org/package/2006/relationships"><Relationship Id="rId1" Type="http://schemas.openxmlformats.org/officeDocument/2006/relationships/slideLayout" Target="../slideLayouts/slideLayout17.xml"/></Relationships>

</file>

<file path=ppt/slides/_rels/slide88.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81.png"/></Relationships>

</file>

<file path=ppt/slides/_rels/slide89.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82.png"/></Relationships>

</file>

<file path=ppt/slides/_rels/slide90.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83.png"/></Relationships>

</file>

<file path=ppt/slides/_rels/slide91.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84.png"/></Relationships>

</file>

<file path=ppt/slides/_rels/slide92.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85.png"/></Relationships>

</file>

<file path=ppt/slides/_rels/slide93.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6.tif"/><Relationship Id="rId3" Type="http://schemas.openxmlformats.org/officeDocument/2006/relationships/image" Target="../media/image86.png"/></Relationships>

</file>

<file path=ppt/slides/_rels/slide94.xml.rels><?xml version="1.0" encoding="UTF-8"?>
<Relationships xmlns="http://schemas.openxmlformats.org/package/2006/relationships"><Relationship Id="rId1" Type="http://schemas.openxmlformats.org/officeDocument/2006/relationships/slideLayout" Target="../slideLayouts/slideLayout17.xml"/></Relationships>

</file>

<file path=ppt/slides/_rels/slide95.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6.tif"/><Relationship Id="rId3" Type="http://schemas.openxmlformats.org/officeDocument/2006/relationships/image" Target="../media/image86.png"/></Relationships>

</file>

<file path=ppt/slides/_rels/slide96.xml.rels><?xml version="1.0" encoding="UTF-8"?>
<Relationships xmlns="http://schemas.openxmlformats.org/package/2006/relationships"><Relationship Id="rId1" Type="http://schemas.openxmlformats.org/officeDocument/2006/relationships/slideLayout" Target="../slideLayouts/slideLayout17.xml"/></Relationships>

</file>

<file path=ppt/slides/_rels/slide97.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87.png"/></Relationships>

</file>

<file path=ppt/slides/_rels/slide98.xml.rels><?xml version="1.0" encoding="UTF-8"?>
<Relationships xmlns="http://schemas.openxmlformats.org/package/2006/relationships"><Relationship Id="rId1" Type="http://schemas.openxmlformats.org/officeDocument/2006/relationships/slideLayout" Target="../slideLayouts/slideLayout17.xml"/></Relationships>

</file>

<file path=ppt/slides/_rels/slide99.xml.rels><?xml version="1.0" encoding="UTF-8"?>
<Relationships xmlns="http://schemas.openxmlformats.org/package/2006/relationships"><Relationship Id="rId1" Type="http://schemas.openxmlformats.org/officeDocument/2006/relationships/slideLayout" Target="../slideLayouts/slideLayout17.xml"/></Relationships>

</file>

<file path=ppt/slides/_rels/slide100.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15.jpeg"/></Relationships>

</file>

<file path=ppt/slides/_rels/slide101.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7.tif"/></Relationships>

</file>

<file path=ppt/slides/_rels/slide102.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8.tif"/></Relationships>

</file>

<file path=ppt/slides/_rels/slide103.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88.png"/></Relationships>

</file>

<file path=ppt/slides/_rels/slide104.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89.png"/></Relationships>

</file>

<file path=ppt/slides/_rels/slide105.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90.png"/></Relationships>

</file>

<file path=ppt/slides/_rels/slide106.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9.tif"/></Relationships>

</file>

<file path=ppt/slides/_rels/slide107.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91.png"/></Relationships>

</file>

<file path=ppt/slides/_rels/slide108.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92.png"/><Relationship Id="rId3" Type="http://schemas.openxmlformats.org/officeDocument/2006/relationships/image" Target="../media/image93.png"/><Relationship Id="rId4" Type="http://schemas.openxmlformats.org/officeDocument/2006/relationships/image" Target="../media/image94.png"/></Relationships>

</file>

<file path=ppt/slides/_rels/slide109.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95.png"/></Relationships>

</file>

<file path=ppt/slides/_rels/slide110.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96.png"/><Relationship Id="rId3" Type="http://schemas.openxmlformats.org/officeDocument/2006/relationships/image" Target="../media/image94.png"/></Relationships>

</file>

<file path=ppt/slides/_rels/slide111.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50.png"/><Relationship Id="rId3" Type="http://schemas.openxmlformats.org/officeDocument/2006/relationships/image" Target="../media/image51.png"/><Relationship Id="rId4" Type="http://schemas.openxmlformats.org/officeDocument/2006/relationships/image" Target="../media/image52.png"/><Relationship Id="rId5" Type="http://schemas.openxmlformats.org/officeDocument/2006/relationships/image" Target="../media/image53.png"/><Relationship Id="rId6" Type="http://schemas.openxmlformats.org/officeDocument/2006/relationships/image" Target="../media/image54.png"/><Relationship Id="rId7" Type="http://schemas.openxmlformats.org/officeDocument/2006/relationships/image" Target="../media/image55.png"/><Relationship Id="rId8" Type="http://schemas.openxmlformats.org/officeDocument/2006/relationships/image" Target="../media/image56.png"/><Relationship Id="rId9" Type="http://schemas.openxmlformats.org/officeDocument/2006/relationships/image" Target="../media/image57.png"/><Relationship Id="rId10" Type="http://schemas.openxmlformats.org/officeDocument/2006/relationships/image" Target="../media/image58.png"/><Relationship Id="rId11" Type="http://schemas.openxmlformats.org/officeDocument/2006/relationships/image" Target="../media/image3.tif"/></Relationships>

</file>

<file path=ppt/slides/_rels/slide112.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16.jpeg"/></Relationships>

</file>

<file path=ppt/slides/_rels/slide113.xml.rels><?xml version="1.0" encoding="UTF-8"?>
<Relationships xmlns="http://schemas.openxmlformats.org/package/2006/relationships"><Relationship Id="rId1" Type="http://schemas.openxmlformats.org/officeDocument/2006/relationships/slideLayout" Target="../slideLayouts/slideLayout17.xml"/></Relationships>

</file>

<file path=ppt/slides/_rels/slide114.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97.png"/></Relationships>

</file>

<file path=ppt/slides/_rels/slide115.xml.rels><?xml version="1.0" encoding="UTF-8"?>
<Relationships xmlns="http://schemas.openxmlformats.org/package/2006/relationships"><Relationship Id="rId1" Type="http://schemas.openxmlformats.org/officeDocument/2006/relationships/slideLayout" Target="../slideLayouts/slideLayout17.xml"/></Relationships>

</file>

<file path=ppt/slides/_rels/slide116.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98.png"/><Relationship Id="rId3" Type="http://schemas.openxmlformats.org/officeDocument/2006/relationships/image" Target="../media/image99.png"/><Relationship Id="rId4" Type="http://schemas.openxmlformats.org/officeDocument/2006/relationships/image" Target="../media/image100.png"/></Relationships>

</file>

<file path=ppt/slides/_rels/slide117.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101.png"/></Relationships>

</file>

<file path=ppt/slides/_rels/slide118.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102.png"/><Relationship Id="rId3" Type="http://schemas.openxmlformats.org/officeDocument/2006/relationships/image" Target="../media/image103.png"/><Relationship Id="rId4" Type="http://schemas.openxmlformats.org/officeDocument/2006/relationships/image" Target="../media/image104.png"/><Relationship Id="rId5" Type="http://schemas.openxmlformats.org/officeDocument/2006/relationships/image" Target="../media/image7.png"/><Relationship Id="rId6" Type="http://schemas.openxmlformats.org/officeDocument/2006/relationships/image" Target="../media/image8.png"/><Relationship Id="rId7" Type="http://schemas.openxmlformats.org/officeDocument/2006/relationships/image" Target="../media/image56.png"/></Relationships>

</file>

<file path=ppt/slides/_rels/slide119.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105.png"/></Relationships>

</file>

<file path=ppt/slides/_rels/slide120.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99.png"/><Relationship Id="rId3" Type="http://schemas.openxmlformats.org/officeDocument/2006/relationships/image" Target="../media/image106.png"/><Relationship Id="rId4" Type="http://schemas.openxmlformats.org/officeDocument/2006/relationships/image" Target="../media/image20.png"/></Relationships>

</file>

<file path=ppt/slides/_rels/slide121.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99.png"/><Relationship Id="rId3" Type="http://schemas.openxmlformats.org/officeDocument/2006/relationships/image" Target="../media/image20.png"/><Relationship Id="rId4" Type="http://schemas.openxmlformats.org/officeDocument/2006/relationships/image" Target="../media/image107.png"/><Relationship Id="rId5" Type="http://schemas.openxmlformats.org/officeDocument/2006/relationships/image" Target="../media/image108.png"/></Relationships>

</file>

<file path=ppt/slides/_rels/slide122.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109.png"/></Relationships>

</file>

<file path=ppt/slides/_rels/slide123.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10.tif"/></Relationships>

</file>

<file path=ppt/slides/_rels/slide124.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10.tif"/><Relationship Id="rId3" Type="http://schemas.openxmlformats.org/officeDocument/2006/relationships/image" Target="../media/image11.tif"/></Relationships>

</file>

<file path=ppt/slides/_rels/slide125.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110.png"/></Relationships>

</file>

<file path=ppt/slides/_rels/slide126.xml.rels><?xml version="1.0" encoding="UTF-8"?>
<Relationships xmlns="http://schemas.openxmlformats.org/package/2006/relationships"><Relationship Id="rId1" Type="http://schemas.openxmlformats.org/officeDocument/2006/relationships/slideLayout" Target="../slideLayouts/slideLayout17.xml"/></Relationships>

</file>

<file path=ppt/slides/_rels/slide127.xml.rels><?xml version="1.0" encoding="UTF-8"?>
<Relationships xmlns="http://schemas.openxmlformats.org/package/2006/relationships"><Relationship Id="rId1" Type="http://schemas.openxmlformats.org/officeDocument/2006/relationships/slideLayout" Target="../slideLayouts/slideLayout17.xml"/></Relationships>

</file>

<file path=ppt/slides/_rels/slide128.xml.rels><?xml version="1.0" encoding="UTF-8"?>
<Relationships xmlns="http://schemas.openxmlformats.org/package/2006/relationships"><Relationship Id="rId1" Type="http://schemas.openxmlformats.org/officeDocument/2006/relationships/slideLayout" Target="../slideLayouts/slideLayout17.xml"/></Relationships>

</file>

<file path=ppt/slides/_rels/slide129.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111.png"/><Relationship Id="rId3" Type="http://schemas.openxmlformats.org/officeDocument/2006/relationships/image" Target="../media/image12.tif"/><Relationship Id="rId4" Type="http://schemas.openxmlformats.org/officeDocument/2006/relationships/image" Target="../media/image112.png"/></Relationships>

</file>

<file path=ppt/slides/_rels/slide130.xml.rels><?xml version="1.0" encoding="UTF-8"?>
<Relationships xmlns="http://schemas.openxmlformats.org/package/2006/relationships"><Relationship Id="rId1" Type="http://schemas.openxmlformats.org/officeDocument/2006/relationships/slideLayout" Target="../slideLayouts/slideLayout17.xml"/></Relationships>

</file>

<file path=ppt/slides/_rels/slide131.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104.png"/></Relationships>

</file>

<file path=ppt/slides/_rels/slide132.xml.rels><?xml version="1.0" encoding="UTF-8"?>
<Relationships xmlns="http://schemas.openxmlformats.org/package/2006/relationships"><Relationship Id="rId1" Type="http://schemas.openxmlformats.org/officeDocument/2006/relationships/slideLayout" Target="../slideLayouts/slideLayout17.xml"/></Relationships>

</file>

<file path=ppt/slides/_rels/slide133.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113.png"/></Relationships>

</file>

<file path=ppt/slides/_rels/slide134.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114.png"/><Relationship Id="rId3" Type="http://schemas.openxmlformats.org/officeDocument/2006/relationships/image" Target="../media/image115.png"/></Relationships>

</file>

<file path=ppt/slides/_rels/slide135.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114.png"/><Relationship Id="rId3" Type="http://schemas.openxmlformats.org/officeDocument/2006/relationships/image" Target="../media/image116.png"/><Relationship Id="rId4" Type="http://schemas.openxmlformats.org/officeDocument/2006/relationships/image" Target="../media/image115.png"/></Relationships>

</file>

<file path=ppt/slides/_rels/slide136.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117.png"/></Relationships>

</file>

<file path=ppt/slides/_rels/slide137.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3.png"/></Relationships>

</file>

<file path=ppt/slides/_rels/slide138.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118.png"/></Relationships>

</file>

<file path=ppt/slides/_rels/slide139.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17.jpeg"/></Relationships>

</file>

<file path=ppt/slides/_rels/slide140.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119.png"/></Relationships>

</file>

<file path=ppt/slides/_rels/slide141.xml.rels><?xml version="1.0" encoding="UTF-8"?>
<Relationships xmlns="http://schemas.openxmlformats.org/package/2006/relationships"><Relationship Id="rId1" Type="http://schemas.openxmlformats.org/officeDocument/2006/relationships/slideLayout" Target="../slideLayouts/slideLayout17.xml"/></Relationships>

</file>

<file path=ppt/slides/_rels/slide142.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120.png"/></Relationships>

</file>

<file path=ppt/slides/_rels/slide143.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121.png"/></Relationships>

</file>

<file path=ppt/slides/_rels/slide144.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13.tif"/><Relationship Id="rId3" Type="http://schemas.openxmlformats.org/officeDocument/2006/relationships/image" Target="../media/image14.tif"/></Relationships>

</file>

<file path=ppt/slides/_rels/slide145.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6.tif"/><Relationship Id="rId3" Type="http://schemas.openxmlformats.org/officeDocument/2006/relationships/image" Target="../media/image86.png"/></Relationships>

</file>

<file path=ppt/slides/_rels/slide146.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15.tif"/></Relationships>

</file>

<file path=ppt/slides/_rels/slide147.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122.png"/></Relationships>

</file>

<file path=ppt/slides/_rels/slide148.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123.png"/></Relationships>

</file>

<file path=ppt/slides/_rels/slide149.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124.png"/></Relationships>

</file>

<file path=ppt/slides/_rels/slide150.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122.png"/></Relationships>

</file>

<file path=ppt/slides/_rels/slide151.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125.png"/></Relationships>

</file>

<file path=ppt/slides/_rels/slide152.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126.png"/></Relationships>

</file>

<file path=ppt/slides/_rels/slide153.xml.rels><?xml version="1.0" encoding="UTF-8"?>
<Relationships xmlns="http://schemas.openxmlformats.org/package/2006/relationships"><Relationship Id="rId1" Type="http://schemas.openxmlformats.org/officeDocument/2006/relationships/slideLayout" Target="../slideLayouts/slideLayout17.xml"/></Relationships>

</file>

<file path=ppt/slides/_rels/slide154.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127.png"/></Relationships>

</file>

<file path=ppt/slides/_rels/slide155.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128.png"/><Relationship Id="rId3" Type="http://schemas.openxmlformats.org/officeDocument/2006/relationships/image" Target="../media/image127.png"/></Relationships>

</file>

<file path=ppt/slides/_rels/slide156.xml.rels><?xml version="1.0" encoding="UTF-8"?>
<Relationships xmlns="http://schemas.openxmlformats.org/package/2006/relationships"><Relationship Id="rId1" Type="http://schemas.openxmlformats.org/officeDocument/2006/relationships/slideLayout" Target="../slideLayouts/slideLayout17.xml"/></Relationships>

</file>

<file path=ppt/slides/_rels/slide157.xml.rels><?xml version="1.0" encoding="UTF-8"?>
<Relationships xmlns="http://schemas.openxmlformats.org/package/2006/relationships"><Relationship Id="rId1" Type="http://schemas.openxmlformats.org/officeDocument/2006/relationships/slideLayout" Target="../slideLayouts/slideLayout17.xml"/></Relationships>

</file>

<file path=ppt/slides/_rels/slide158.xml.rels><?xml version="1.0" encoding="UTF-8"?>
<Relationships xmlns="http://schemas.openxmlformats.org/package/2006/relationships"><Relationship Id="rId1" Type="http://schemas.openxmlformats.org/officeDocument/2006/relationships/slideLayout" Target="../slideLayouts/slideLayout17.xml"/></Relationships>

</file>

<file path=ppt/slides/_rels/slide159.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129.png"/></Relationships>

</file>

<file path=ppt/slides/_rels/slide160.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129.png"/></Relationships>

</file>

<file path=ppt/slides/_rels/slide161.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130.png"/></Relationships>

</file>

<file path=ppt/slides/_rels/slide162.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131.png"/></Relationships>

</file>

<file path=ppt/slides/_rels/slide163.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132.png"/></Relationships>

</file>

<file path=ppt/slides/_rels/slide164.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133.png"/></Relationships>

</file>

<file path=ppt/slides/_rels/slide165.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134.png"/></Relationships>

</file>

<file path=ppt/slides/_rels/slide166.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135.png"/></Relationships>

</file>

<file path=ppt/slides/_rels/slide167.xml.rels><?xml version="1.0" encoding="UTF-8"?>
<Relationships xmlns="http://schemas.openxmlformats.org/package/2006/relationships"><Relationship Id="rId1" Type="http://schemas.openxmlformats.org/officeDocument/2006/relationships/slideLayout" Target="../slideLayouts/slideLayout17.xml"/></Relationships>

</file>

<file path=ppt/slides/_rels/slide168.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136.png"/><Relationship Id="rId3" Type="http://schemas.openxmlformats.org/officeDocument/2006/relationships/image" Target="../media/image137.png"/><Relationship Id="rId4" Type="http://schemas.openxmlformats.org/officeDocument/2006/relationships/image" Target="../media/image138.png"/><Relationship Id="rId5" Type="http://schemas.openxmlformats.org/officeDocument/2006/relationships/image" Target="../media/image139.png"/></Relationships>

</file>

<file path=ppt/slides/_rels/slide169.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140.png"/></Relationships>

</file>

<file path=ppt/slides/_rels/slide170.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141.png"/></Relationships>

</file>

<file path=ppt/slides/_rels/slide171.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142.png"/></Relationships>

</file>

<file path=ppt/slides/_rels/slide172.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143.png"/><Relationship Id="rId3" Type="http://schemas.openxmlformats.org/officeDocument/2006/relationships/image" Target="../media/image144.png"/><Relationship Id="rId4" Type="http://schemas.openxmlformats.org/officeDocument/2006/relationships/image" Target="../media/image145.png"/><Relationship Id="rId5" Type="http://schemas.openxmlformats.org/officeDocument/2006/relationships/image" Target="../media/image146.png"/><Relationship Id="rId6" Type="http://schemas.openxmlformats.org/officeDocument/2006/relationships/image" Target="../media/image147.png"/><Relationship Id="rId7" Type="http://schemas.openxmlformats.org/officeDocument/2006/relationships/image" Target="../media/image148.png"/><Relationship Id="rId8" Type="http://schemas.openxmlformats.org/officeDocument/2006/relationships/image" Target="../media/image149.png"/><Relationship Id="rId9" Type="http://schemas.openxmlformats.org/officeDocument/2006/relationships/image" Target="../media/image150.png"/></Relationships>

</file>

<file path=ppt/slides/_rels/slide173.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53.png"/></Relationships>

</file>

<file path=ppt/slides/_rels/slide174.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151.png"/></Relationships>

</file>

<file path=ppt/slides/_rels/slide175.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50.png"/><Relationship Id="rId3" Type="http://schemas.openxmlformats.org/officeDocument/2006/relationships/image" Target="../media/image152.png"/></Relationships>

</file>

<file path=ppt/slides/_rels/slide176.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153.png"/><Relationship Id="rId3" Type="http://schemas.openxmlformats.org/officeDocument/2006/relationships/image" Target="../media/image20.png"/></Relationships>

</file>

<file path=ppt/slides/_rels/slide177.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153.png"/></Relationships>

</file>

<file path=ppt/slides/_rels/slide178.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154.png"/></Relationships>

</file>

<file path=ppt/slides/_rels/slide179.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155.png"/></Relationships>

</file>

<file path=ppt/slides/_rels/slide180.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156.png"/></Relationships>

</file>

<file path=ppt/slides/_rels/slide181.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157.png"/></Relationships>

</file>

<file path=ppt/slides/_rels/slide182.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56.png"/><Relationship Id="rId3" Type="http://schemas.openxmlformats.org/officeDocument/2006/relationships/image" Target="../media/image57.png"/></Relationships>

</file>

<file path=ppt/slides/_rels/slide183.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158.png"/></Relationships>

</file>

<file path=ppt/slides/_rels/slide184.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159.png"/></Relationships>

</file>

<file path=ppt/slides/_rels/slide185.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160.png"/></Relationships>

</file>

<file path=ppt/slides/_rels/slide186.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16.tif"/></Relationships>

</file>

<file path=ppt/slides/_rels/slide187.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161.png"/></Relationships>

</file>

<file path=ppt/slides/_rels/slide188.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162.png"/></Relationships>

</file>

<file path=ppt/slides/_rels/slide189.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163.png"/></Relationships>

</file>

<file path=ppt/slides/_rels/slide190.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164.png"/></Relationships>

</file>

<file path=ppt/slides/_rels/slide191.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165.png"/></Relationships>

</file>

<file path=ppt/slides/_rels/slide192.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165.png"/></Relationships>

</file>

<file path=ppt/slides/_rels/slide193.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17.tif"/></Relationships>

</file>

<file path=ppt/slides/_rels/slide194.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166.png"/><Relationship Id="rId3" Type="http://schemas.openxmlformats.org/officeDocument/2006/relationships/image" Target="../media/image167.png"/></Relationships>

</file>

<file path=ppt/slides/_rels/slide195.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168.png"/></Relationships>

</file>

<file path=ppt/slides/_rels/slide196.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169.png"/></Relationships>

</file>

<file path=ppt/slides/_rels/slide197.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170.png"/></Relationships>

</file>

<file path=ppt/slides/_rels/slide198.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154.png"/></Relationships>

</file>

<file path=ppt/slides/_rels/slide199.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171.png"/></Relationships>

</file>

<file path=ppt/slides/_rels/slide200.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172.png"/></Relationships>

</file>

<file path=ppt/slides/_rels/slide201.xml.rels><?xml version="1.0" encoding="UTF-8"?>
<Relationships xmlns="http://schemas.openxmlformats.org/package/2006/relationships"><Relationship Id="rId1" Type="http://schemas.openxmlformats.org/officeDocument/2006/relationships/slideLayout" Target="../slideLayouts/slideLayout17.xml"/></Relationships>

</file>

<file path=ppt/slides/_rels/slide202.xml.rels><?xml version="1.0" encoding="UTF-8"?>
<Relationships xmlns="http://schemas.openxmlformats.org/package/2006/relationships"><Relationship Id="rId1" Type="http://schemas.openxmlformats.org/officeDocument/2006/relationships/slideLayout" Target="../slideLayouts/slideLayout17.xml"/></Relationships>

</file>

<file path=ppt/slides/_rels/slide203.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18.jpeg"/></Relationships>

</file>

<file path=ppt/slides/_rels/slide204.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173.png"/><Relationship Id="rId3" Type="http://schemas.openxmlformats.org/officeDocument/2006/relationships/image" Target="../media/image18.tif"/></Relationships>

</file>

<file path=ppt/slides/_rels/slide205.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19.tif"/></Relationships>

</file>

<file path=ppt/slides/_rels/slide206.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20.tif"/></Relationships>

</file>

<file path=ppt/slides/_rels/slide207.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174.png"/></Relationships>

</file>

<file path=ppt/slides/slide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171" name="Shadow Libraries - Title.png" descr="Shadow Libraries - Title.png"/>
          <p:cNvPicPr>
            <a:picLocks noChangeAspect="1"/>
          </p:cNvPicPr>
          <p:nvPr/>
        </p:nvPicPr>
        <p:blipFill>
          <a:blip r:embed="rId2">
            <a:extLst/>
          </a:blip>
          <a:stretch>
            <a:fillRect/>
          </a:stretch>
        </p:blipFill>
        <p:spPr>
          <a:xfrm>
            <a:off x="-1" y="9297"/>
            <a:ext cx="24384001" cy="13697407"/>
          </a:xfrm>
          <a:prstGeom prst="rect">
            <a:avLst/>
          </a:prstGeom>
          <a:ln w="12700">
            <a:miter lim="400000"/>
          </a:ln>
        </p:spPr>
      </p:pic>
    </p:spTree>
  </p:cSld>
  <p:clrMapOvr>
    <a:masterClrMapping/>
  </p:clrMapOvr>
  <p:transition xmlns:p14="http://schemas.microsoft.com/office/powerpoint/2010/main" spd="med" advClick="1"/>
</p:sld>
</file>

<file path=ppt/slides/slide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173" name="CleanShot 2024-02-07 at 10.14.23.png" descr="CleanShot 2024-02-07 at 10.14.23.png"/>
          <p:cNvPicPr>
            <a:picLocks noChangeAspect="1"/>
          </p:cNvPicPr>
          <p:nvPr/>
        </p:nvPicPr>
        <p:blipFill>
          <a:blip r:embed="rId2">
            <a:extLst/>
          </a:blip>
          <a:stretch>
            <a:fillRect/>
          </a:stretch>
        </p:blipFill>
        <p:spPr>
          <a:xfrm>
            <a:off x="0" y="8561"/>
            <a:ext cx="24384000" cy="13698878"/>
          </a:xfrm>
          <a:prstGeom prst="rect">
            <a:avLst/>
          </a:prstGeom>
          <a:ln w="12700">
            <a:miter lim="400000"/>
          </a:ln>
        </p:spPr>
      </p:pic>
    </p:spTree>
  </p:cSld>
  <p:clrMapOvr>
    <a:masterClrMapping/>
  </p:clrMapOvr>
  <p:transition xmlns:p14="http://schemas.microsoft.com/office/powerpoint/2010/main" spd="med" advClick="1"/>
</p:sld>
</file>

<file path=ppt/slides/slide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175" name="061118-16-Library-Alexandria-History.jpg" descr="061118-16-Library-Alexandria-History.jpg"/>
          <p:cNvPicPr>
            <a:picLocks noChangeAspect="1"/>
          </p:cNvPicPr>
          <p:nvPr/>
        </p:nvPicPr>
        <p:blipFill>
          <a:blip r:embed="rId2">
            <a:extLst/>
          </a:blip>
          <a:stretch>
            <a:fillRect/>
          </a:stretch>
        </p:blipFill>
        <p:spPr>
          <a:xfrm>
            <a:off x="0" y="0"/>
            <a:ext cx="24384000" cy="13716000"/>
          </a:xfrm>
          <a:prstGeom prst="rect">
            <a:avLst/>
          </a:prstGeom>
          <a:ln w="12700">
            <a:miter lim="400000"/>
          </a:ln>
        </p:spPr>
      </p:pic>
    </p:spTree>
  </p:cSld>
  <p:clrMapOvr>
    <a:masterClrMapping/>
  </p:clrMapOvr>
  <p:transition xmlns:p14="http://schemas.microsoft.com/office/powerpoint/2010/main" spd="med" advClick="1"/>
</p:sld>
</file>

<file path=ppt/slides/slide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177" name="Ptolemy_II_MAN_Napoli_Inv5600.jpg" descr="Ptolemy_II_MAN_Napoli_Inv5600.jpg"/>
          <p:cNvPicPr>
            <a:picLocks noChangeAspect="1"/>
          </p:cNvPicPr>
          <p:nvPr/>
        </p:nvPicPr>
        <p:blipFill>
          <a:blip r:embed="rId2">
            <a:extLst/>
          </a:blip>
          <a:stretch>
            <a:fillRect/>
          </a:stretch>
        </p:blipFill>
        <p:spPr>
          <a:xfrm>
            <a:off x="9219641" y="568592"/>
            <a:ext cx="5944718" cy="7928767"/>
          </a:xfrm>
          <a:prstGeom prst="rect">
            <a:avLst/>
          </a:prstGeom>
          <a:ln w="12700">
            <a:miter lim="400000"/>
          </a:ln>
        </p:spPr>
      </p:pic>
      <p:pic>
        <p:nvPicPr>
          <p:cNvPr id="178" name="PHILADELPHUS.tiff" descr="PHILADELPHUS.tiff"/>
          <p:cNvPicPr>
            <a:picLocks noChangeAspect="1"/>
          </p:cNvPicPr>
          <p:nvPr/>
        </p:nvPicPr>
        <p:blipFill>
          <a:blip r:embed="rId3">
            <a:extLst/>
          </a:blip>
          <a:stretch>
            <a:fillRect/>
          </a:stretch>
        </p:blipFill>
        <p:spPr>
          <a:xfrm>
            <a:off x="7874000" y="8958500"/>
            <a:ext cx="8636000" cy="4216401"/>
          </a:xfrm>
          <a:prstGeom prst="rect">
            <a:avLst/>
          </a:prstGeom>
          <a:ln w="12700">
            <a:miter lim="400000"/>
          </a:ln>
        </p:spPr>
      </p:pic>
    </p:spTree>
  </p:cSld>
  <p:clrMapOvr>
    <a:masterClrMapping/>
  </p:clrMapOvr>
  <p:transition xmlns:p14="http://schemas.microsoft.com/office/powerpoint/2010/main" spd="med" advClick="1"/>
</p:sld>
</file>

<file path=ppt/slides/slide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180" name="1392px-Antikes_Alexandria_Karte.jpeg" descr="1392px-Antikes_Alexandria_Karte.jpeg"/>
          <p:cNvPicPr>
            <a:picLocks noChangeAspect="1"/>
          </p:cNvPicPr>
          <p:nvPr/>
        </p:nvPicPr>
        <p:blipFill>
          <a:blip r:embed="rId2">
            <a:extLst/>
          </a:blip>
          <a:stretch>
            <a:fillRect/>
          </a:stretch>
        </p:blipFill>
        <p:spPr>
          <a:xfrm>
            <a:off x="3496865" y="-1"/>
            <a:ext cx="17678401" cy="13716001"/>
          </a:xfrm>
          <a:prstGeom prst="rect">
            <a:avLst/>
          </a:prstGeom>
          <a:ln w="12700">
            <a:miter lim="400000"/>
          </a:ln>
        </p:spPr>
      </p:pic>
    </p:spTree>
  </p:cSld>
  <p:clrMapOvr>
    <a:masterClrMapping/>
  </p:clrMapOvr>
  <p:transition xmlns:p14="http://schemas.microsoft.com/office/powerpoint/2010/main" spd="med" advClick="1"/>
</p:sld>
</file>

<file path=ppt/slides/slide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182" name="1062px-Ancientlibraryalex.jpg" descr="1062px-Ancientlibraryalex.jpg"/>
          <p:cNvPicPr>
            <a:picLocks noChangeAspect="1"/>
          </p:cNvPicPr>
          <p:nvPr/>
        </p:nvPicPr>
        <p:blipFill>
          <a:blip r:embed="rId2">
            <a:extLst/>
          </a:blip>
          <a:stretch>
            <a:fillRect/>
          </a:stretch>
        </p:blipFill>
        <p:spPr>
          <a:xfrm>
            <a:off x="5448300" y="0"/>
            <a:ext cx="13487400" cy="13716001"/>
          </a:xfrm>
          <a:prstGeom prst="rect">
            <a:avLst/>
          </a:prstGeom>
          <a:ln w="12700">
            <a:miter lim="400000"/>
          </a:ln>
        </p:spPr>
      </p:pic>
    </p:spTree>
  </p:cSld>
  <p:clrMapOvr>
    <a:masterClrMapping/>
  </p:clrMapOvr>
  <p:transition xmlns:p14="http://schemas.microsoft.com/office/powerpoint/2010/main" spd="med" advClick="1"/>
</p:sld>
</file>

<file path=ppt/slides/slide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84" name="Information should be free…"/>
          <p:cNvSpPr txBox="1"/>
          <p:nvPr/>
        </p:nvSpPr>
        <p:spPr>
          <a:xfrm>
            <a:off x="2440930" y="4784089"/>
            <a:ext cx="19502141" cy="414782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defRPr b="1" sz="12000">
                <a:latin typeface="Helvetica"/>
                <a:ea typeface="Helvetica"/>
                <a:cs typeface="Helvetica"/>
                <a:sym typeface="Helvetica"/>
              </a:defRPr>
            </a:pPr>
            <a:r>
              <a:t>Information should be free</a:t>
            </a:r>
          </a:p>
          <a:p>
            <a:pPr>
              <a:defRPr b="1" sz="12000">
                <a:latin typeface="Helvetica"/>
                <a:ea typeface="Helvetica"/>
                <a:cs typeface="Helvetica"/>
                <a:sym typeface="Helvetica"/>
              </a:defRPr>
            </a:pPr>
            <a:r>
              <a:t>and it should belong to me</a:t>
            </a:r>
          </a:p>
        </p:txBody>
      </p:sp>
    </p:spTree>
  </p:cSld>
  <p:clrMapOvr>
    <a:masterClrMapping/>
  </p:clrMapOvr>
  <p:transition xmlns:p14="http://schemas.microsoft.com/office/powerpoint/2010/main" spd="med" advClick="1"/>
</p:sld>
</file>

<file path=ppt/slides/slide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186" name="Jungle-Jill.jpg" descr="Jungle-Jill.jpg"/>
          <p:cNvPicPr>
            <a:picLocks noChangeAspect="1"/>
          </p:cNvPicPr>
          <p:nvPr/>
        </p:nvPicPr>
        <p:blipFill>
          <a:blip r:embed="rId2">
            <a:extLst/>
          </a:blip>
          <a:stretch>
            <a:fillRect/>
          </a:stretch>
        </p:blipFill>
        <p:spPr>
          <a:xfrm>
            <a:off x="4473154" y="1712103"/>
            <a:ext cx="15437692" cy="10291794"/>
          </a:xfrm>
          <a:prstGeom prst="rect">
            <a:avLst/>
          </a:prstGeom>
          <a:ln w="12700">
            <a:miter lim="400000"/>
          </a:ln>
        </p:spPr>
      </p:pic>
      <p:sp>
        <p:nvSpPr>
          <p:cNvPr id="187" name="Credit: Arizona Presenter’s Showcase…"/>
          <p:cNvSpPr txBox="1"/>
          <p:nvPr/>
        </p:nvSpPr>
        <p:spPr>
          <a:xfrm>
            <a:off x="129218" y="12297223"/>
            <a:ext cx="9350249" cy="1245820"/>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defRPr sz="2000"/>
            </a:pPr>
            <a:r>
              <a:t>Credit: Arizona Presenter’s Showcase</a:t>
            </a:r>
          </a:p>
          <a:p>
            <a:pPr>
              <a:defRPr sz="2000"/>
            </a:pPr>
            <a:r>
              <a:t>https://showcase.azsummerreading.org/showcase/jungle-jills-animal-encounters/</a:t>
            </a:r>
          </a:p>
        </p:txBody>
      </p:sp>
    </p:spTree>
  </p:cSld>
  <p:clrMapOvr>
    <a:masterClrMapping/>
  </p:clrMapOvr>
  <p:transition xmlns:p14="http://schemas.microsoft.com/office/powerpoint/2010/main" spd="med" advClick="1"/>
</p:sld>
</file>

<file path=ppt/slides/slide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89" name="Hello, I’m Dan (he/him)"/>
          <p:cNvSpPr txBox="1"/>
          <p:nvPr/>
        </p:nvSpPr>
        <p:spPr>
          <a:xfrm>
            <a:off x="721884" y="431718"/>
            <a:ext cx="11115549" cy="1304030"/>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b="1" sz="8000"/>
            </a:lvl1pPr>
          </a:lstStyle>
          <a:p>
            <a:pPr/>
            <a:r>
              <a:t>Hello, I’m Dan (he/him)</a:t>
            </a:r>
          </a:p>
        </p:txBody>
      </p:sp>
      <p:sp>
        <p:nvSpPr>
          <p:cNvPr id="190" name="Almost 30 years in libraries…"/>
          <p:cNvSpPr txBox="1"/>
          <p:nvPr/>
        </p:nvSpPr>
        <p:spPr>
          <a:xfrm>
            <a:off x="14082284" y="3391992"/>
            <a:ext cx="8683448" cy="6932016"/>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marL="609600" indent="-609600">
              <a:buSzPct val="123000"/>
              <a:buChar char="•"/>
            </a:pPr>
            <a:r>
              <a:t>Almost 30 years in libraries</a:t>
            </a:r>
          </a:p>
          <a:p>
            <a:pPr marL="609600" indent="-609600">
              <a:buSzPct val="123000"/>
              <a:buChar char="•"/>
            </a:pPr>
            <a:r>
              <a:t>Polaris ILS Administrator</a:t>
            </a:r>
          </a:p>
          <a:p>
            <a:pPr marL="609600" indent="-609600">
              <a:buSzPct val="123000"/>
              <a:buChar char="•"/>
            </a:pPr>
            <a:r>
              <a:t>SQL hacker</a:t>
            </a:r>
          </a:p>
          <a:p>
            <a:pPr marL="609600" indent="-609600">
              <a:buSzPct val="123000"/>
              <a:buChar char="•"/>
            </a:pPr>
            <a:r>
              <a:t>Data analysis and storytelling</a:t>
            </a:r>
          </a:p>
          <a:p>
            <a:pPr marL="609600" indent="-609600">
              <a:buSzPct val="123000"/>
              <a:buChar char="•"/>
            </a:pPr>
            <a:r>
              <a:t>Library technology</a:t>
            </a:r>
          </a:p>
          <a:p>
            <a:pPr marL="609600" indent="-609600">
              <a:buSzPct val="123000"/>
              <a:buChar char="•"/>
            </a:pPr>
            <a:r>
              <a:t>Circulation methodology</a:t>
            </a:r>
          </a:p>
        </p:txBody>
      </p:sp>
      <p:pic>
        <p:nvPicPr>
          <p:cNvPr id="191" name="Dan Trees.jpg" descr="Dan Trees.jpg"/>
          <p:cNvPicPr>
            <a:picLocks noChangeAspect="1"/>
          </p:cNvPicPr>
          <p:nvPr/>
        </p:nvPicPr>
        <p:blipFill>
          <a:blip r:embed="rId2">
            <a:extLst/>
          </a:blip>
          <a:stretch>
            <a:fillRect/>
          </a:stretch>
        </p:blipFill>
        <p:spPr>
          <a:xfrm>
            <a:off x="1448130" y="2058748"/>
            <a:ext cx="7678803" cy="9598504"/>
          </a:xfrm>
          <a:prstGeom prst="rect">
            <a:avLst/>
          </a:prstGeom>
          <a:ln w="12700">
            <a:miter lim="400000"/>
          </a:ln>
        </p:spPr>
      </p:pic>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0" presetID="1" grpId="1" fill="hold">
                                  <p:stCondLst>
                                    <p:cond delay="0"/>
                                  </p:stCondLst>
                                  <p:iterate type="el" backwards="0">
                                    <p:tmAbs val="0"/>
                                  </p:iterate>
                                  <p:childTnLst>
                                    <p:set>
                                      <p:cBhvr>
                                        <p:cTn id="6" fill="hold"/>
                                        <p:tgtEl>
                                          <p:spTgt spid="190">
                                            <p:bg/>
                                          </p:spTgt>
                                        </p:tgtEl>
                                        <p:attrNameLst>
                                          <p:attrName>style.visibility</p:attrName>
                                        </p:attrNameLst>
                                      </p:cBhvr>
                                      <p:to>
                                        <p:strVal val="visible"/>
                                      </p:to>
                                    </p:set>
                                  </p:childTnLst>
                                </p:cTn>
                              </p:par>
                              <p:par>
                                <p:cTn id="7" presetClass="entr" nodeType="withEffect" presetSubtype="0" presetID="1" grpId="1" fill="hold">
                                  <p:stCondLst>
                                    <p:cond delay="0"/>
                                  </p:stCondLst>
                                  <p:iterate type="el" backwards="0">
                                    <p:tmAbs val="0"/>
                                  </p:iterate>
                                  <p:childTnLst>
                                    <p:set>
                                      <p:cBhvr>
                                        <p:cTn id="8" fill="hold"/>
                                        <p:tgtEl>
                                          <p:spTgt spid="190">
                                            <p:txEl>
                                              <p:pRg st="0" end="0"/>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Class="entr" nodeType="clickEffect" presetSubtype="0" presetID="1" grpId="1" fill="hold">
                                  <p:stCondLst>
                                    <p:cond delay="0"/>
                                  </p:stCondLst>
                                  <p:iterate type="el" backwards="0">
                                    <p:tmAbs val="0"/>
                                  </p:iterate>
                                  <p:childTnLst>
                                    <p:set>
                                      <p:cBhvr>
                                        <p:cTn id="12" fill="hold"/>
                                        <p:tgtEl>
                                          <p:spTgt spid="190">
                                            <p:txEl>
                                              <p:pRg st="1" end="1"/>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Class="entr" nodeType="clickEffect" presetSubtype="0" presetID="1" grpId="1" fill="hold">
                                  <p:stCondLst>
                                    <p:cond delay="0"/>
                                  </p:stCondLst>
                                  <p:iterate type="el" backwards="0">
                                    <p:tmAbs val="0"/>
                                  </p:iterate>
                                  <p:childTnLst>
                                    <p:set>
                                      <p:cBhvr>
                                        <p:cTn id="16" fill="hold"/>
                                        <p:tgtEl>
                                          <p:spTgt spid="190">
                                            <p:txEl>
                                              <p:pRg st="2" end="2"/>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Class="entr" nodeType="clickEffect" presetSubtype="0" presetID="1" grpId="1" fill="hold">
                                  <p:stCondLst>
                                    <p:cond delay="0"/>
                                  </p:stCondLst>
                                  <p:iterate type="el" backwards="0">
                                    <p:tmAbs val="0"/>
                                  </p:iterate>
                                  <p:childTnLst>
                                    <p:set>
                                      <p:cBhvr>
                                        <p:cTn id="20" fill="hold"/>
                                        <p:tgtEl>
                                          <p:spTgt spid="190">
                                            <p:txEl>
                                              <p:pRg st="3" end="3"/>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Class="entr" nodeType="clickEffect" presetSubtype="0" presetID="1" grpId="1" fill="hold">
                                  <p:stCondLst>
                                    <p:cond delay="0"/>
                                  </p:stCondLst>
                                  <p:iterate type="el" backwards="0">
                                    <p:tmAbs val="0"/>
                                  </p:iterate>
                                  <p:childTnLst>
                                    <p:set>
                                      <p:cBhvr>
                                        <p:cTn id="24" fill="hold"/>
                                        <p:tgtEl>
                                          <p:spTgt spid="190">
                                            <p:txEl>
                                              <p:pRg st="4" end="4"/>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Class="entr" nodeType="clickEffect" presetSubtype="0" presetID="1" grpId="1" fill="hold">
                                  <p:stCondLst>
                                    <p:cond delay="0"/>
                                  </p:stCondLst>
                                  <p:iterate type="el" backwards="0">
                                    <p:tmAbs val="0"/>
                                  </p:iterate>
                                  <p:childTnLst>
                                    <p:set>
                                      <p:cBhvr>
                                        <p:cTn id="28" fill="hold"/>
                                        <p:tgtEl>
                                          <p:spTgt spid="190">
                                            <p:txEl>
                                              <p:pRg st="5" end="5"/>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bldLst>
      <p:bldP build="p" bldLvl="5" animBg="1" rev="0" advAuto="0" spid="190" grpId="1"/>
    </p:bldLst>
  </p:timing>
</p:sld>
</file>

<file path=ppt/slides/slide1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93" name="YouTube Cover.png" descr="YouTube Cover.png"/>
          <p:cNvPicPr>
            <a:picLocks noChangeAspect="1"/>
          </p:cNvPicPr>
          <p:nvPr/>
        </p:nvPicPr>
        <p:blipFill>
          <a:blip r:embed="rId2">
            <a:extLst/>
          </a:blip>
          <a:stretch>
            <a:fillRect/>
          </a:stretch>
        </p:blipFill>
        <p:spPr>
          <a:xfrm>
            <a:off x="0" y="0"/>
            <a:ext cx="24384000" cy="13716000"/>
          </a:xfrm>
          <a:prstGeom prst="rect">
            <a:avLst/>
          </a:prstGeom>
          <a:ln w="12700">
            <a:miter lim="400000"/>
          </a:ln>
        </p:spPr>
      </p:pic>
    </p:spTree>
  </p:cSld>
  <p:clrMapOvr>
    <a:masterClrMapping/>
  </p:clrMapOvr>
  <p:transition xmlns:p14="http://schemas.microsoft.com/office/powerpoint/2010/main" spd="med" advClick="1"/>
</p:sld>
</file>

<file path=ppt/slides/slide1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195" name="Dan In Darkness.jpg" descr="Dan In Darkness.jpg"/>
          <p:cNvPicPr>
            <a:picLocks noChangeAspect="1"/>
          </p:cNvPicPr>
          <p:nvPr/>
        </p:nvPicPr>
        <p:blipFill>
          <a:blip r:embed="rId2">
            <a:extLst/>
          </a:blip>
          <a:stretch>
            <a:fillRect/>
          </a:stretch>
        </p:blipFill>
        <p:spPr>
          <a:xfrm>
            <a:off x="-1930004" y="3027560"/>
            <a:ext cx="13716001" cy="9144001"/>
          </a:xfrm>
          <a:prstGeom prst="rect">
            <a:avLst/>
          </a:prstGeom>
          <a:ln w="12700">
            <a:miter lim="400000"/>
          </a:ln>
        </p:spPr>
      </p:pic>
      <p:sp>
        <p:nvSpPr>
          <p:cNvPr id="196" name="Hello, I’m Dan"/>
          <p:cNvSpPr txBox="1"/>
          <p:nvPr/>
        </p:nvSpPr>
        <p:spPr>
          <a:xfrm>
            <a:off x="721884" y="431718"/>
            <a:ext cx="6883909" cy="1304030"/>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b="1" sz="8000"/>
            </a:lvl1pPr>
          </a:lstStyle>
          <a:p>
            <a:pPr/>
            <a:r>
              <a:t>Hello, I’m Dan</a:t>
            </a:r>
          </a:p>
        </p:txBody>
      </p:sp>
      <p:sp>
        <p:nvSpPr>
          <p:cNvPr id="197" name="About a decade of research into shadow libraries…"/>
          <p:cNvSpPr txBox="1"/>
          <p:nvPr/>
        </p:nvSpPr>
        <p:spPr>
          <a:xfrm>
            <a:off x="9594951" y="4004350"/>
            <a:ext cx="14068655" cy="5707300"/>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marL="609600" indent="-609600">
              <a:buSzPct val="123000"/>
              <a:buChar char="•"/>
            </a:pPr>
            <a:r>
              <a:t>About a decade of research into shadow libraries</a:t>
            </a:r>
          </a:p>
          <a:p>
            <a:pPr marL="609600" indent="-609600">
              <a:buSzPct val="123000"/>
              <a:buChar char="•"/>
            </a:pPr>
            <a:r>
              <a:t>Cataloguing</a:t>
            </a:r>
          </a:p>
          <a:p>
            <a:pPr marL="609600" indent="-609600">
              <a:buSzPct val="123000"/>
              <a:buChar char="•"/>
            </a:pPr>
            <a:r>
              <a:t>Interlibrary Loan</a:t>
            </a:r>
          </a:p>
          <a:p>
            <a:pPr marL="609600" indent="-609600">
              <a:buSzPct val="123000"/>
              <a:buChar char="•"/>
            </a:pPr>
            <a:r>
              <a:t>Acquisitions</a:t>
            </a:r>
          </a:p>
          <a:p>
            <a:pPr marL="609600" indent="-609600">
              <a:buSzPct val="123000"/>
              <a:buChar char="•"/>
            </a:pPr>
            <a:r>
              <a:t>System Administration &amp; Development</a:t>
            </a:r>
          </a:p>
        </p:txBody>
      </p:sp>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0" presetID="1" grpId="1" fill="hold">
                                  <p:stCondLst>
                                    <p:cond delay="0"/>
                                  </p:stCondLst>
                                  <p:iterate type="el" backwards="0">
                                    <p:tmAbs val="0"/>
                                  </p:iterate>
                                  <p:childTnLst>
                                    <p:set>
                                      <p:cBhvr>
                                        <p:cTn id="6" fill="hold"/>
                                        <p:tgtEl>
                                          <p:spTgt spid="197">
                                            <p:bg/>
                                          </p:spTgt>
                                        </p:tgtEl>
                                        <p:attrNameLst>
                                          <p:attrName>style.visibility</p:attrName>
                                        </p:attrNameLst>
                                      </p:cBhvr>
                                      <p:to>
                                        <p:strVal val="visible"/>
                                      </p:to>
                                    </p:set>
                                  </p:childTnLst>
                                </p:cTn>
                              </p:par>
                              <p:par>
                                <p:cTn id="7" presetClass="entr" nodeType="withEffect" presetSubtype="0" presetID="1" grpId="1" fill="hold">
                                  <p:stCondLst>
                                    <p:cond delay="0"/>
                                  </p:stCondLst>
                                  <p:iterate type="el" backwards="0">
                                    <p:tmAbs val="0"/>
                                  </p:iterate>
                                  <p:childTnLst>
                                    <p:set>
                                      <p:cBhvr>
                                        <p:cTn id="8" fill="hold"/>
                                        <p:tgtEl>
                                          <p:spTgt spid="197">
                                            <p:txEl>
                                              <p:pRg st="0" end="0"/>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Class="entr" nodeType="clickEffect" presetSubtype="0" presetID="1" grpId="1" fill="hold">
                                  <p:stCondLst>
                                    <p:cond delay="0"/>
                                  </p:stCondLst>
                                  <p:iterate type="el" backwards="0">
                                    <p:tmAbs val="0"/>
                                  </p:iterate>
                                  <p:childTnLst>
                                    <p:set>
                                      <p:cBhvr>
                                        <p:cTn id="12" fill="hold"/>
                                        <p:tgtEl>
                                          <p:spTgt spid="197">
                                            <p:txEl>
                                              <p:pRg st="1" end="1"/>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Class="entr" nodeType="clickEffect" presetSubtype="0" presetID="1" grpId="1" fill="hold">
                                  <p:stCondLst>
                                    <p:cond delay="0"/>
                                  </p:stCondLst>
                                  <p:iterate type="el" backwards="0">
                                    <p:tmAbs val="0"/>
                                  </p:iterate>
                                  <p:childTnLst>
                                    <p:set>
                                      <p:cBhvr>
                                        <p:cTn id="16" fill="hold"/>
                                        <p:tgtEl>
                                          <p:spTgt spid="197">
                                            <p:txEl>
                                              <p:pRg st="2" end="2"/>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Class="entr" nodeType="clickEffect" presetSubtype="0" presetID="1" grpId="1" fill="hold">
                                  <p:stCondLst>
                                    <p:cond delay="0"/>
                                  </p:stCondLst>
                                  <p:iterate type="el" backwards="0">
                                    <p:tmAbs val="0"/>
                                  </p:iterate>
                                  <p:childTnLst>
                                    <p:set>
                                      <p:cBhvr>
                                        <p:cTn id="20" fill="hold"/>
                                        <p:tgtEl>
                                          <p:spTgt spid="197">
                                            <p:txEl>
                                              <p:pRg st="3" end="3"/>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Class="entr" nodeType="clickEffect" presetSubtype="0" presetID="1" grpId="1" fill="hold">
                                  <p:stCondLst>
                                    <p:cond delay="0"/>
                                  </p:stCondLst>
                                  <p:iterate type="el" backwards="0">
                                    <p:tmAbs val="0"/>
                                  </p:iterate>
                                  <p:childTnLst>
                                    <p:set>
                                      <p:cBhvr>
                                        <p:cTn id="24" fill="hold"/>
                                        <p:tgtEl>
                                          <p:spTgt spid="197">
                                            <p:txEl>
                                              <p:pRg st="4" end="4"/>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bldLst>
      <p:bldP build="p" bldLvl="5" animBg="1" rev="0" advAuto="0" spid="197" grpId="1"/>
    </p:bldLst>
  </p:timing>
</p:sld>
</file>

<file path=ppt/slides/slide1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99" name="What is a shadow library?"/>
          <p:cNvSpPr txBox="1"/>
          <p:nvPr/>
        </p:nvSpPr>
        <p:spPr>
          <a:xfrm>
            <a:off x="2734865" y="1727200"/>
            <a:ext cx="18914270" cy="19304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b="1" sz="12000">
                <a:latin typeface="Helvetica"/>
                <a:ea typeface="Helvetica"/>
                <a:cs typeface="Helvetica"/>
                <a:sym typeface="Helvetica"/>
              </a:defRPr>
            </a:lvl1pPr>
          </a:lstStyle>
          <a:p>
            <a:pPr/>
            <a:r>
              <a:t>What is a shadow library?</a:t>
            </a:r>
          </a:p>
        </p:txBody>
      </p:sp>
      <p:sp>
        <p:nvSpPr>
          <p:cNvPr id="200" name="A collection of content and materials that aren’t readily accessible, that…"/>
          <p:cNvSpPr txBox="1"/>
          <p:nvPr/>
        </p:nvSpPr>
        <p:spPr>
          <a:xfrm>
            <a:off x="1232379" y="5841425"/>
            <a:ext cx="21919241" cy="2033150"/>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p>
            <a:pPr algn="ctr"/>
            <a:r>
              <a:t>A collection of content and materials that aren’t readily accessible, that</a:t>
            </a:r>
          </a:p>
          <a:p>
            <a:pPr algn="ctr"/>
            <a:r>
              <a:t>are then made available to wider audiences despite any previous limitations.</a:t>
            </a:r>
          </a:p>
        </p:txBody>
      </p:sp>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ID="9" grpId="1" fill="hold">
                                  <p:stCondLst>
                                    <p:cond delay="0"/>
                                  </p:stCondLst>
                                  <p:iterate type="el" backwards="0">
                                    <p:tmAbs val="0"/>
                                  </p:iterate>
                                  <p:childTnLst>
                                    <p:set>
                                      <p:cBhvr>
                                        <p:cTn id="6" fill="hold"/>
                                        <p:tgtEl>
                                          <p:spTgt spid="200"/>
                                        </p:tgtEl>
                                        <p:attrNameLst>
                                          <p:attrName>style.visibility</p:attrName>
                                        </p:attrNameLst>
                                      </p:cBhvr>
                                      <p:to>
                                        <p:strVal val="visible"/>
                                      </p:to>
                                    </p:set>
                                    <p:animEffect filter="dissolve" transition="in">
                                      <p:cBhvr>
                                        <p:cTn id="7" dur="900"/>
                                        <p:tgtEl>
                                          <p:spTgt spid="200"/>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200" grpId="1"/>
    </p:bldLst>
  </p:timing>
</p:sld>
</file>

<file path=ppt/slides/slide1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02" name="Collection"/>
          <p:cNvSpPr txBox="1"/>
          <p:nvPr/>
        </p:nvSpPr>
        <p:spPr>
          <a:xfrm>
            <a:off x="8451725" y="5892800"/>
            <a:ext cx="7480550" cy="19304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b="1" sz="12000">
                <a:latin typeface="Helvetica"/>
                <a:ea typeface="Helvetica"/>
                <a:cs typeface="Helvetica"/>
                <a:sym typeface="Helvetica"/>
              </a:defRPr>
            </a:lvl1pPr>
          </a:lstStyle>
          <a:p>
            <a:pPr/>
            <a:r>
              <a:t>Collection</a:t>
            </a:r>
          </a:p>
        </p:txBody>
      </p:sp>
    </p:spTree>
  </p:cSld>
  <p:clrMapOvr>
    <a:masterClrMapping/>
  </p:clrMapOvr>
  <p:transition xmlns:p14="http://schemas.microsoft.com/office/powerpoint/2010/main" spd="med" advClick="1"/>
</p:sld>
</file>

<file path=ppt/slides/slide1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204" name="books-752657.jpeg" descr="books-752657.jpeg"/>
          <p:cNvPicPr>
            <a:picLocks noChangeAspect="1"/>
          </p:cNvPicPr>
          <p:nvPr/>
        </p:nvPicPr>
        <p:blipFill>
          <a:blip r:embed="rId2">
            <a:extLst/>
          </a:blip>
          <a:stretch>
            <a:fillRect/>
          </a:stretch>
        </p:blipFill>
        <p:spPr>
          <a:xfrm>
            <a:off x="7620000" y="-1"/>
            <a:ext cx="9144000" cy="13716001"/>
          </a:xfrm>
          <a:prstGeom prst="rect">
            <a:avLst/>
          </a:prstGeom>
          <a:ln w="12700">
            <a:miter lim="400000"/>
          </a:ln>
        </p:spPr>
      </p:pic>
    </p:spTree>
  </p:cSld>
  <p:clrMapOvr>
    <a:masterClrMapping/>
  </p:clrMapOvr>
  <p:transition xmlns:p14="http://schemas.microsoft.com/office/powerpoint/2010/main" spd="med" advClick="1"/>
</p:sld>
</file>

<file path=ppt/slides/slide1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06" name="Digital"/>
          <p:cNvSpPr txBox="1"/>
          <p:nvPr/>
        </p:nvSpPr>
        <p:spPr>
          <a:xfrm>
            <a:off x="9806433" y="5892800"/>
            <a:ext cx="4771134" cy="19304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b="1" sz="12000">
                <a:latin typeface="Helvetica"/>
                <a:ea typeface="Helvetica"/>
                <a:cs typeface="Helvetica"/>
                <a:sym typeface="Helvetica"/>
              </a:defRPr>
            </a:lvl1pPr>
          </a:lstStyle>
          <a:p>
            <a:pPr/>
            <a:r>
              <a:t>Digital</a:t>
            </a:r>
          </a:p>
        </p:txBody>
      </p:sp>
    </p:spTree>
  </p:cSld>
  <p:clrMapOvr>
    <a:masterClrMapping/>
  </p:clrMapOvr>
  <p:transition xmlns:p14="http://schemas.microsoft.com/office/powerpoint/2010/main" spd="med" advClick="1"/>
</p:sld>
</file>

<file path=ppt/slides/slide1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208" name="books-705417_1920.jpg" descr="books-705417_1920.jpg"/>
          <p:cNvPicPr>
            <a:picLocks noChangeAspect="1"/>
          </p:cNvPicPr>
          <p:nvPr/>
        </p:nvPicPr>
        <p:blipFill>
          <a:blip r:embed="rId2">
            <a:extLst/>
          </a:blip>
          <a:stretch>
            <a:fillRect/>
          </a:stretch>
        </p:blipFill>
        <p:spPr>
          <a:xfrm>
            <a:off x="1921048" y="0"/>
            <a:ext cx="20541904" cy="13716000"/>
          </a:xfrm>
          <a:prstGeom prst="rect">
            <a:avLst/>
          </a:prstGeom>
          <a:ln w="12700">
            <a:miter lim="400000"/>
          </a:ln>
        </p:spPr>
      </p:pic>
    </p:spTree>
  </p:cSld>
  <p:clrMapOvr>
    <a:masterClrMapping/>
  </p:clrMapOvr>
  <p:transition xmlns:p14="http://schemas.microsoft.com/office/powerpoint/2010/main" spd="med" advClick="1"/>
</p:sld>
</file>

<file path=ppt/slides/slide1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210" name="pirate-6307149_1280.jpeg" descr="pirate-6307149_1280.jpeg"/>
          <p:cNvPicPr>
            <a:picLocks noChangeAspect="1"/>
          </p:cNvPicPr>
          <p:nvPr/>
        </p:nvPicPr>
        <p:blipFill>
          <a:blip r:embed="rId2">
            <a:extLst/>
          </a:blip>
          <a:stretch>
            <a:fillRect/>
          </a:stretch>
        </p:blipFill>
        <p:spPr>
          <a:xfrm>
            <a:off x="656862" y="-1"/>
            <a:ext cx="23070276" cy="13716001"/>
          </a:xfrm>
          <a:prstGeom prst="rect">
            <a:avLst/>
          </a:prstGeom>
          <a:ln w="12700">
            <a:miter lim="400000"/>
          </a:ln>
        </p:spPr>
      </p:pic>
    </p:spTree>
  </p:cSld>
  <p:clrMapOvr>
    <a:masterClrMapping/>
  </p:clrMapOvr>
  <p:transition xmlns:p14="http://schemas.microsoft.com/office/powerpoint/2010/main" spd="med" advClick="1"/>
</p:sld>
</file>

<file path=ppt/slides/slide1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212" name="Chris Hayes.jpeg" descr="Chris Hayes.jpeg"/>
          <p:cNvPicPr>
            <a:picLocks noChangeAspect="1"/>
          </p:cNvPicPr>
          <p:nvPr/>
        </p:nvPicPr>
        <p:blipFill>
          <a:blip r:embed="rId2">
            <a:extLst/>
          </a:blip>
          <a:stretch>
            <a:fillRect/>
          </a:stretch>
        </p:blipFill>
        <p:spPr>
          <a:xfrm>
            <a:off x="513631" y="-1"/>
            <a:ext cx="23356737" cy="13716001"/>
          </a:xfrm>
          <a:prstGeom prst="rect">
            <a:avLst/>
          </a:prstGeom>
          <a:ln w="12700">
            <a:miter lim="400000"/>
          </a:ln>
        </p:spPr>
      </p:pic>
    </p:spTree>
  </p:cSld>
  <p:clrMapOvr>
    <a:masterClrMapping/>
  </p:clrMapOvr>
  <p:transition xmlns:p14="http://schemas.microsoft.com/office/powerpoint/2010/main" spd="med" advClick="1"/>
</p:sld>
</file>

<file path=ppt/slides/slide1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214" name="beavis-and-butthead.jpg" descr="beavis-and-butthead.jpg"/>
          <p:cNvPicPr>
            <a:picLocks noChangeAspect="1"/>
          </p:cNvPicPr>
          <p:nvPr/>
        </p:nvPicPr>
        <p:blipFill>
          <a:blip r:embed="rId2">
            <a:extLst/>
          </a:blip>
          <a:stretch>
            <a:fillRect/>
          </a:stretch>
        </p:blipFill>
        <p:spPr>
          <a:xfrm>
            <a:off x="-1" y="762000"/>
            <a:ext cx="24384001" cy="12192000"/>
          </a:xfrm>
          <a:prstGeom prst="rect">
            <a:avLst/>
          </a:prstGeom>
          <a:ln w="12700">
            <a:miter lim="400000"/>
          </a:ln>
        </p:spPr>
      </p:pic>
    </p:spTree>
  </p:cSld>
  <p:clrMapOvr>
    <a:masterClrMapping/>
  </p:clrMapOvr>
  <p:transition xmlns:p14="http://schemas.microsoft.com/office/powerpoint/2010/main" spd="med" advClick="1"/>
</p:sld>
</file>

<file path=ppt/slides/slide2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16" name="We’ll be talking about these…"/>
          <p:cNvSpPr txBox="1"/>
          <p:nvPr/>
        </p:nvSpPr>
        <p:spPr>
          <a:xfrm>
            <a:off x="721884" y="431718"/>
            <a:ext cx="14483589" cy="1304030"/>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b="1" sz="8000"/>
            </a:lvl1pPr>
          </a:lstStyle>
          <a:p>
            <a:pPr/>
            <a:r>
              <a:t>We’ll be talking about these…</a:t>
            </a:r>
          </a:p>
        </p:txBody>
      </p:sp>
      <p:sp>
        <p:nvSpPr>
          <p:cNvPr id="217" name="Anna’s Archive…"/>
          <p:cNvSpPr txBox="1"/>
          <p:nvPr/>
        </p:nvSpPr>
        <p:spPr>
          <a:xfrm>
            <a:off x="1483884" y="2516975"/>
            <a:ext cx="4968546" cy="4482583"/>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marL="609600" indent="-609600">
              <a:buSzPct val="123000"/>
              <a:buChar char="•"/>
            </a:pPr>
            <a:r>
              <a:t>Anna’s Archive</a:t>
            </a:r>
          </a:p>
          <a:p>
            <a:pPr marL="609600" indent="-609600">
              <a:buSzPct val="123000"/>
              <a:buChar char="•"/>
            </a:pPr>
            <a:r>
              <a:t>Library Genesis</a:t>
            </a:r>
          </a:p>
          <a:p>
            <a:pPr marL="609600" indent="-609600">
              <a:buSzPct val="123000"/>
              <a:buChar char="•"/>
            </a:pPr>
            <a:r>
              <a:t>Sci-Hub</a:t>
            </a:r>
          </a:p>
          <a:p>
            <a:pPr marL="609600" indent="-609600">
              <a:buSzPct val="123000"/>
              <a:buChar char="•"/>
            </a:pPr>
            <a:r>
              <a:t>Z-Library</a:t>
            </a:r>
          </a:p>
        </p:txBody>
      </p:sp>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0" presetID="1" grpId="1" fill="hold">
                                  <p:stCondLst>
                                    <p:cond delay="0"/>
                                  </p:stCondLst>
                                  <p:iterate type="el" backwards="0">
                                    <p:tmAbs val="0"/>
                                  </p:iterate>
                                  <p:childTnLst>
                                    <p:set>
                                      <p:cBhvr>
                                        <p:cTn id="6" fill="hold"/>
                                        <p:tgtEl>
                                          <p:spTgt spid="217">
                                            <p:bg/>
                                          </p:spTgt>
                                        </p:tgtEl>
                                        <p:attrNameLst>
                                          <p:attrName>style.visibility</p:attrName>
                                        </p:attrNameLst>
                                      </p:cBhvr>
                                      <p:to>
                                        <p:strVal val="visible"/>
                                      </p:to>
                                    </p:set>
                                  </p:childTnLst>
                                </p:cTn>
                              </p:par>
                              <p:par>
                                <p:cTn id="7" presetClass="entr" nodeType="withEffect" presetSubtype="0" presetID="1" grpId="1" fill="hold">
                                  <p:stCondLst>
                                    <p:cond delay="0"/>
                                  </p:stCondLst>
                                  <p:iterate type="el" backwards="0">
                                    <p:tmAbs val="0"/>
                                  </p:iterate>
                                  <p:childTnLst>
                                    <p:set>
                                      <p:cBhvr>
                                        <p:cTn id="8" fill="hold"/>
                                        <p:tgtEl>
                                          <p:spTgt spid="217">
                                            <p:txEl>
                                              <p:pRg st="0" end="0"/>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Class="entr" nodeType="clickEffect" presetSubtype="0" presetID="1" grpId="1" fill="hold">
                                  <p:stCondLst>
                                    <p:cond delay="0"/>
                                  </p:stCondLst>
                                  <p:iterate type="el" backwards="0">
                                    <p:tmAbs val="0"/>
                                  </p:iterate>
                                  <p:childTnLst>
                                    <p:set>
                                      <p:cBhvr>
                                        <p:cTn id="12" fill="hold"/>
                                        <p:tgtEl>
                                          <p:spTgt spid="217">
                                            <p:txEl>
                                              <p:pRg st="1" end="1"/>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Class="entr" nodeType="clickEffect" presetSubtype="0" presetID="1" grpId="1" fill="hold">
                                  <p:stCondLst>
                                    <p:cond delay="0"/>
                                  </p:stCondLst>
                                  <p:iterate type="el" backwards="0">
                                    <p:tmAbs val="0"/>
                                  </p:iterate>
                                  <p:childTnLst>
                                    <p:set>
                                      <p:cBhvr>
                                        <p:cTn id="16" fill="hold"/>
                                        <p:tgtEl>
                                          <p:spTgt spid="217">
                                            <p:txEl>
                                              <p:pRg st="2" end="2"/>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Class="entr" nodeType="clickEffect" presetSubtype="0" presetID="1" grpId="1" fill="hold">
                                  <p:stCondLst>
                                    <p:cond delay="0"/>
                                  </p:stCondLst>
                                  <p:iterate type="el" backwards="0">
                                    <p:tmAbs val="0"/>
                                  </p:iterate>
                                  <p:childTnLst>
                                    <p:set>
                                      <p:cBhvr>
                                        <p:cTn id="20" fill="hold"/>
                                        <p:tgtEl>
                                          <p:spTgt spid="217">
                                            <p:txEl>
                                              <p:pRg st="3" end="3"/>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bldLst>
      <p:bldP build="p" bldLvl="5" animBg="1" rev="0" advAuto="0" spid="217" grpId="1"/>
    </p:bldLst>
  </p:timing>
</p:sld>
</file>

<file path=ppt/slides/slide2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219" name="IRC.png" descr="IRC.png"/>
          <p:cNvPicPr>
            <a:picLocks noChangeAspect="1"/>
          </p:cNvPicPr>
          <p:nvPr/>
        </p:nvPicPr>
        <p:blipFill>
          <a:blip r:embed="rId2">
            <a:extLst/>
          </a:blip>
          <a:stretch>
            <a:fillRect/>
          </a:stretch>
        </p:blipFill>
        <p:spPr>
          <a:xfrm>
            <a:off x="594591" y="9754354"/>
            <a:ext cx="6070680" cy="3035340"/>
          </a:xfrm>
          <a:prstGeom prst="rect">
            <a:avLst/>
          </a:prstGeom>
          <a:ln w="12700">
            <a:miter lim="400000"/>
          </a:ln>
        </p:spPr>
      </p:pic>
      <p:pic>
        <p:nvPicPr>
          <p:cNvPr id="220" name="pasted-movie.png" descr="pasted-movie.png"/>
          <p:cNvPicPr>
            <a:picLocks noChangeAspect="1"/>
          </p:cNvPicPr>
          <p:nvPr/>
        </p:nvPicPr>
        <p:blipFill>
          <a:blip r:embed="rId3">
            <a:extLst/>
          </a:blip>
          <a:stretch>
            <a:fillRect/>
          </a:stretch>
        </p:blipFill>
        <p:spPr>
          <a:xfrm>
            <a:off x="15643316" y="8302580"/>
            <a:ext cx="6176198" cy="4689520"/>
          </a:xfrm>
          <a:prstGeom prst="rect">
            <a:avLst/>
          </a:prstGeom>
          <a:ln w="12700">
            <a:miter lim="400000"/>
          </a:ln>
        </p:spPr>
      </p:pic>
      <p:pic>
        <p:nvPicPr>
          <p:cNvPr id="221" name="matrix logo.png" descr="matrix logo.png"/>
          <p:cNvPicPr>
            <a:picLocks noChangeAspect="1"/>
          </p:cNvPicPr>
          <p:nvPr/>
        </p:nvPicPr>
        <p:blipFill>
          <a:blip r:embed="rId4">
            <a:extLst/>
          </a:blip>
          <a:stretch>
            <a:fillRect/>
          </a:stretch>
        </p:blipFill>
        <p:spPr>
          <a:xfrm>
            <a:off x="14166916" y="1594577"/>
            <a:ext cx="9128999" cy="3895872"/>
          </a:xfrm>
          <a:prstGeom prst="rect">
            <a:avLst/>
          </a:prstGeom>
          <a:ln w="12700">
            <a:miter lim="400000"/>
          </a:ln>
        </p:spPr>
      </p:pic>
      <p:pic>
        <p:nvPicPr>
          <p:cNvPr id="222" name="pasted-movie.png" descr="pasted-movie.png"/>
          <p:cNvPicPr>
            <a:picLocks noChangeAspect="1"/>
          </p:cNvPicPr>
          <p:nvPr/>
        </p:nvPicPr>
        <p:blipFill>
          <a:blip r:embed="rId5">
            <a:extLst/>
          </a:blip>
          <a:stretch>
            <a:fillRect/>
          </a:stretch>
        </p:blipFill>
        <p:spPr>
          <a:xfrm>
            <a:off x="721884" y="2244174"/>
            <a:ext cx="5816093" cy="5816093"/>
          </a:xfrm>
          <a:prstGeom prst="rect">
            <a:avLst/>
          </a:prstGeom>
          <a:ln w="12700">
            <a:miter lim="400000"/>
          </a:ln>
        </p:spPr>
      </p:pic>
      <p:sp>
        <p:nvSpPr>
          <p:cNvPr id="223" name="Not these…"/>
          <p:cNvSpPr txBox="1"/>
          <p:nvPr/>
        </p:nvSpPr>
        <p:spPr>
          <a:xfrm>
            <a:off x="721884" y="431718"/>
            <a:ext cx="5816093" cy="1304030"/>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b="1" sz="8000"/>
            </a:lvl1pPr>
          </a:lstStyle>
          <a:p>
            <a:pPr/>
            <a:r>
              <a:t>Not these…</a:t>
            </a:r>
          </a:p>
        </p:txBody>
      </p:sp>
    </p:spTree>
  </p:cSld>
  <p:clrMapOvr>
    <a:masterClrMapping/>
  </p:clrMapOvr>
  <p:transition xmlns:p14="http://schemas.microsoft.com/office/powerpoint/2010/main" spd="med" advClick="1"/>
</p:sld>
</file>

<file path=ppt/slides/slide2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25" name="The Flow"/>
          <p:cNvSpPr txBox="1"/>
          <p:nvPr/>
        </p:nvSpPr>
        <p:spPr>
          <a:xfrm>
            <a:off x="8833098" y="5892800"/>
            <a:ext cx="6717804" cy="19304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b="1" sz="12000">
                <a:latin typeface="Helvetica"/>
                <a:ea typeface="Helvetica"/>
                <a:cs typeface="Helvetica"/>
                <a:sym typeface="Helvetica"/>
              </a:defRPr>
            </a:lvl1pPr>
          </a:lstStyle>
          <a:p>
            <a:pPr/>
            <a:r>
              <a:t>The Flow</a:t>
            </a:r>
          </a:p>
        </p:txBody>
      </p:sp>
    </p:spTree>
  </p:cSld>
  <p:clrMapOvr>
    <a:masterClrMapping/>
  </p:clrMapOvr>
  <p:transition xmlns:p14="http://schemas.microsoft.com/office/powerpoint/2010/main" spd="med" advClick="1"/>
</p:sld>
</file>

<file path=ppt/slides/slide2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227" name="Learned it By Watching You.png" descr="Learned it By Watching You.png"/>
          <p:cNvPicPr>
            <a:picLocks noChangeAspect="1"/>
          </p:cNvPicPr>
          <p:nvPr/>
        </p:nvPicPr>
        <p:blipFill>
          <a:blip r:embed="rId2">
            <a:extLst/>
          </a:blip>
          <a:stretch>
            <a:fillRect/>
          </a:stretch>
        </p:blipFill>
        <p:spPr>
          <a:xfrm>
            <a:off x="6057900" y="2254250"/>
            <a:ext cx="12268200" cy="9207500"/>
          </a:xfrm>
          <a:prstGeom prst="rect">
            <a:avLst/>
          </a:prstGeom>
          <a:ln w="12700">
            <a:miter lim="400000"/>
          </a:ln>
        </p:spPr>
      </p:pic>
      <p:sp>
        <p:nvSpPr>
          <p:cNvPr id="228" name="I LEARNED IT BY WATCHING YOU"/>
          <p:cNvSpPr txBox="1"/>
          <p:nvPr/>
        </p:nvSpPr>
        <p:spPr>
          <a:xfrm>
            <a:off x="7536060" y="10189633"/>
            <a:ext cx="9311880" cy="10414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sz="6000">
                <a:ln w="25400" cap="flat">
                  <a:solidFill>
                    <a:srgbClr val="000000"/>
                  </a:solidFill>
                  <a:prstDash val="solid"/>
                  <a:miter lim="400000"/>
                </a:ln>
                <a:latin typeface="Impact"/>
                <a:ea typeface="Impact"/>
                <a:cs typeface="Impact"/>
                <a:sym typeface="Impact"/>
              </a:defRPr>
            </a:lvl1pPr>
          </a:lstStyle>
          <a:p>
            <a:pPr/>
            <a:r>
              <a:t>I LEARNED IT BY WATCHING YOU</a:t>
            </a:r>
          </a:p>
        </p:txBody>
      </p:sp>
    </p:spTree>
  </p:cSld>
  <p:clrMapOvr>
    <a:masterClrMapping/>
  </p:clrMapOvr>
  <p:transition xmlns:p14="http://schemas.microsoft.com/office/powerpoint/2010/main" spd="med" advClick="1"/>
</p:sld>
</file>

<file path=ppt/slides/slide2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30" name="Materials are:"/>
          <p:cNvSpPr txBox="1"/>
          <p:nvPr/>
        </p:nvSpPr>
        <p:spPr>
          <a:xfrm>
            <a:off x="721884" y="431718"/>
            <a:ext cx="6716269" cy="1304030"/>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b="1" sz="8000"/>
            </a:lvl1pPr>
          </a:lstStyle>
          <a:p>
            <a:pPr/>
            <a:r>
              <a:t>Materials are:</a:t>
            </a:r>
          </a:p>
        </p:txBody>
      </p:sp>
      <p:sp>
        <p:nvSpPr>
          <p:cNvPr id="231" name="Acquired - Through scanning, copying, etc.…"/>
          <p:cNvSpPr txBox="1"/>
          <p:nvPr/>
        </p:nvSpPr>
        <p:spPr>
          <a:xfrm>
            <a:off x="1128284" y="2209417"/>
            <a:ext cx="12681205" cy="5707299"/>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marL="609600" indent="-609600">
              <a:buSzPct val="123000"/>
              <a:buChar char="•"/>
            </a:pPr>
            <a:r>
              <a:t>Acquired - Through scanning, copying, etc.</a:t>
            </a:r>
          </a:p>
          <a:p>
            <a:pPr marL="609600" indent="-609600">
              <a:buSzPct val="123000"/>
              <a:buChar char="•"/>
            </a:pPr>
            <a:r>
              <a:t>Catalogued - Metadata makes for findability</a:t>
            </a:r>
          </a:p>
          <a:p>
            <a:pPr marL="609600" indent="-609600">
              <a:buSzPct val="123000"/>
              <a:buChar char="•"/>
            </a:pPr>
            <a:r>
              <a:t>Presented - We might call this an OPAC</a:t>
            </a:r>
          </a:p>
          <a:p>
            <a:pPr marL="609600" indent="-609600">
              <a:buSzPct val="123000"/>
              <a:buChar char="•"/>
            </a:pPr>
            <a:r>
              <a:t>Distributed - Circulation, kind of</a:t>
            </a:r>
          </a:p>
          <a:p>
            <a:pPr marL="609600" indent="-609600">
              <a:buSzPct val="123000"/>
              <a:buChar char="•"/>
            </a:pPr>
            <a:r>
              <a:t>Statistics - Shadow librarians love stats too</a:t>
            </a:r>
          </a:p>
        </p:txBody>
      </p:sp>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0" presetID="1" grpId="1" fill="hold">
                                  <p:stCondLst>
                                    <p:cond delay="0"/>
                                  </p:stCondLst>
                                  <p:iterate type="el" backwards="0">
                                    <p:tmAbs val="0"/>
                                  </p:iterate>
                                  <p:childTnLst>
                                    <p:set>
                                      <p:cBhvr>
                                        <p:cTn id="6" fill="hold"/>
                                        <p:tgtEl>
                                          <p:spTgt spid="231">
                                            <p:bg/>
                                          </p:spTgt>
                                        </p:tgtEl>
                                        <p:attrNameLst>
                                          <p:attrName>style.visibility</p:attrName>
                                        </p:attrNameLst>
                                      </p:cBhvr>
                                      <p:to>
                                        <p:strVal val="visible"/>
                                      </p:to>
                                    </p:set>
                                  </p:childTnLst>
                                </p:cTn>
                              </p:par>
                              <p:par>
                                <p:cTn id="7" presetClass="entr" nodeType="withEffect" presetSubtype="0" presetID="1" grpId="1" fill="hold">
                                  <p:stCondLst>
                                    <p:cond delay="0"/>
                                  </p:stCondLst>
                                  <p:iterate type="el" backwards="0">
                                    <p:tmAbs val="0"/>
                                  </p:iterate>
                                  <p:childTnLst>
                                    <p:set>
                                      <p:cBhvr>
                                        <p:cTn id="8" fill="hold"/>
                                        <p:tgtEl>
                                          <p:spTgt spid="231">
                                            <p:txEl>
                                              <p:pRg st="0" end="0"/>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Class="entr" nodeType="clickEffect" presetSubtype="0" presetID="1" grpId="1" fill="hold">
                                  <p:stCondLst>
                                    <p:cond delay="0"/>
                                  </p:stCondLst>
                                  <p:iterate type="el" backwards="0">
                                    <p:tmAbs val="0"/>
                                  </p:iterate>
                                  <p:childTnLst>
                                    <p:set>
                                      <p:cBhvr>
                                        <p:cTn id="12" fill="hold"/>
                                        <p:tgtEl>
                                          <p:spTgt spid="231">
                                            <p:txEl>
                                              <p:pRg st="1" end="1"/>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Class="entr" nodeType="clickEffect" presetSubtype="0" presetID="1" grpId="1" fill="hold">
                                  <p:stCondLst>
                                    <p:cond delay="0"/>
                                  </p:stCondLst>
                                  <p:iterate type="el" backwards="0">
                                    <p:tmAbs val="0"/>
                                  </p:iterate>
                                  <p:childTnLst>
                                    <p:set>
                                      <p:cBhvr>
                                        <p:cTn id="16" fill="hold"/>
                                        <p:tgtEl>
                                          <p:spTgt spid="231">
                                            <p:txEl>
                                              <p:pRg st="2" end="2"/>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Class="entr" nodeType="clickEffect" presetSubtype="0" presetID="1" grpId="1" fill="hold">
                                  <p:stCondLst>
                                    <p:cond delay="0"/>
                                  </p:stCondLst>
                                  <p:iterate type="el" backwards="0">
                                    <p:tmAbs val="0"/>
                                  </p:iterate>
                                  <p:childTnLst>
                                    <p:set>
                                      <p:cBhvr>
                                        <p:cTn id="20" fill="hold"/>
                                        <p:tgtEl>
                                          <p:spTgt spid="231">
                                            <p:txEl>
                                              <p:pRg st="3" end="3"/>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Class="entr" nodeType="clickEffect" presetSubtype="0" presetID="1" grpId="1" fill="hold">
                                  <p:stCondLst>
                                    <p:cond delay="0"/>
                                  </p:stCondLst>
                                  <p:iterate type="el" backwards="0">
                                    <p:tmAbs val="0"/>
                                  </p:iterate>
                                  <p:childTnLst>
                                    <p:set>
                                      <p:cBhvr>
                                        <p:cTn id="24" fill="hold"/>
                                        <p:tgtEl>
                                          <p:spTgt spid="231">
                                            <p:txEl>
                                              <p:pRg st="4" end="4"/>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bldLst>
      <p:bldP build="p" bldLvl="5" animBg="1" rev="0" advAuto="0" spid="231" grpId="1"/>
    </p:bldLst>
  </p:timing>
</p:sld>
</file>

<file path=ppt/slides/slide2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33" name="Similar architectures"/>
          <p:cNvSpPr txBox="1"/>
          <p:nvPr/>
        </p:nvSpPr>
        <p:spPr>
          <a:xfrm>
            <a:off x="721884" y="431718"/>
            <a:ext cx="10139173" cy="1304030"/>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b="1" sz="8000"/>
            </a:lvl1pPr>
          </a:lstStyle>
          <a:p>
            <a:pPr/>
            <a:r>
              <a:t>Similar architectures</a:t>
            </a:r>
          </a:p>
        </p:txBody>
      </p:sp>
      <p:sp>
        <p:nvSpPr>
          <p:cNvPr id="234" name="Material Types - ePub, mobi, pdf, azw…"/>
          <p:cNvSpPr txBox="1"/>
          <p:nvPr/>
        </p:nvSpPr>
        <p:spPr>
          <a:xfrm>
            <a:off x="1111351" y="2435067"/>
            <a:ext cx="16134589" cy="3257866"/>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marL="609600" indent="-609600">
              <a:buSzPct val="123000"/>
              <a:buChar char="•"/>
            </a:pPr>
            <a:r>
              <a:t>Material Types - ePub, mobi, pdf, azw</a:t>
            </a:r>
          </a:p>
          <a:p>
            <a:pPr marL="609600" indent="-609600">
              <a:buSzPct val="123000"/>
              <a:buChar char="•"/>
            </a:pPr>
            <a:r>
              <a:t>Collections - User generated, but librarians are users too</a:t>
            </a:r>
          </a:p>
          <a:p>
            <a:pPr marL="609600" indent="-609600">
              <a:buSzPct val="123000"/>
              <a:buChar char="•"/>
            </a:pPr>
            <a:r>
              <a:t>Series - </a:t>
            </a:r>
            <a:r>
              <a:rPr i="1"/>
              <a:t>Everyone</a:t>
            </a:r>
            <a:r>
              <a:t> hates this</a:t>
            </a:r>
          </a:p>
        </p:txBody>
      </p:sp>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0" presetID="1" grpId="1" fill="hold">
                                  <p:stCondLst>
                                    <p:cond delay="0"/>
                                  </p:stCondLst>
                                  <p:iterate type="el" backwards="0">
                                    <p:tmAbs val="0"/>
                                  </p:iterate>
                                  <p:childTnLst>
                                    <p:set>
                                      <p:cBhvr>
                                        <p:cTn id="6" fill="hold"/>
                                        <p:tgtEl>
                                          <p:spTgt spid="234">
                                            <p:bg/>
                                          </p:spTgt>
                                        </p:tgtEl>
                                        <p:attrNameLst>
                                          <p:attrName>style.visibility</p:attrName>
                                        </p:attrNameLst>
                                      </p:cBhvr>
                                      <p:to>
                                        <p:strVal val="visible"/>
                                      </p:to>
                                    </p:set>
                                  </p:childTnLst>
                                </p:cTn>
                              </p:par>
                              <p:par>
                                <p:cTn id="7" presetClass="entr" nodeType="withEffect" presetSubtype="0" presetID="1" grpId="1" fill="hold">
                                  <p:stCondLst>
                                    <p:cond delay="0"/>
                                  </p:stCondLst>
                                  <p:iterate type="el" backwards="0">
                                    <p:tmAbs val="0"/>
                                  </p:iterate>
                                  <p:childTnLst>
                                    <p:set>
                                      <p:cBhvr>
                                        <p:cTn id="8" fill="hold"/>
                                        <p:tgtEl>
                                          <p:spTgt spid="234">
                                            <p:txEl>
                                              <p:pRg st="0" end="0"/>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Class="entr" nodeType="clickEffect" presetSubtype="0" presetID="1" grpId="1" fill="hold">
                                  <p:stCondLst>
                                    <p:cond delay="0"/>
                                  </p:stCondLst>
                                  <p:iterate type="el" backwards="0">
                                    <p:tmAbs val="0"/>
                                  </p:iterate>
                                  <p:childTnLst>
                                    <p:set>
                                      <p:cBhvr>
                                        <p:cTn id="12" fill="hold"/>
                                        <p:tgtEl>
                                          <p:spTgt spid="234">
                                            <p:txEl>
                                              <p:pRg st="1" end="1"/>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Class="entr" nodeType="clickEffect" presetSubtype="0" presetID="1" grpId="1" fill="hold">
                                  <p:stCondLst>
                                    <p:cond delay="0"/>
                                  </p:stCondLst>
                                  <p:iterate type="el" backwards="0">
                                    <p:tmAbs val="0"/>
                                  </p:iterate>
                                  <p:childTnLst>
                                    <p:set>
                                      <p:cBhvr>
                                        <p:cTn id="16" fill="hold"/>
                                        <p:tgtEl>
                                          <p:spTgt spid="234">
                                            <p:txEl>
                                              <p:pRg st="2" end="2"/>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bldLst>
      <p:bldP build="p" bldLvl="5" animBg="1" rev="0" advAuto="0" spid="234" grpId="1"/>
    </p:bldLst>
  </p:timing>
</p:sld>
</file>

<file path=ppt/slides/slide2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36" name="Departments"/>
          <p:cNvSpPr txBox="1"/>
          <p:nvPr/>
        </p:nvSpPr>
        <p:spPr>
          <a:xfrm>
            <a:off x="7476901" y="5892800"/>
            <a:ext cx="9430198" cy="19304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b="1" sz="12000">
                <a:latin typeface="Helvetica"/>
                <a:ea typeface="Helvetica"/>
                <a:cs typeface="Helvetica"/>
                <a:sym typeface="Helvetica"/>
              </a:defRPr>
            </a:lvl1pPr>
          </a:lstStyle>
          <a:p>
            <a:pPr/>
            <a:r>
              <a:t>Departments</a:t>
            </a:r>
          </a:p>
        </p:txBody>
      </p:sp>
    </p:spTree>
  </p:cSld>
  <p:clrMapOvr>
    <a:masterClrMapping/>
  </p:clrMapOvr>
  <p:transition xmlns:p14="http://schemas.microsoft.com/office/powerpoint/2010/main" spd="med" advClick="1"/>
</p:sld>
</file>

<file path=ppt/slides/slide2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38" name="Departments in shadows and light"/>
          <p:cNvSpPr txBox="1"/>
          <p:nvPr/>
        </p:nvSpPr>
        <p:spPr>
          <a:xfrm>
            <a:off x="721884" y="431718"/>
            <a:ext cx="16667989" cy="1304030"/>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b="1" sz="8000"/>
            </a:lvl1pPr>
          </a:lstStyle>
          <a:p>
            <a:pPr/>
            <a:r>
              <a:t>Departments in shadows and light</a:t>
            </a:r>
          </a:p>
        </p:txBody>
      </p:sp>
      <p:sp>
        <p:nvSpPr>
          <p:cNvPr id="239" name="Acquisitions…"/>
          <p:cNvSpPr txBox="1"/>
          <p:nvPr/>
        </p:nvSpPr>
        <p:spPr>
          <a:xfrm>
            <a:off x="1263751" y="2215317"/>
            <a:ext cx="13719963" cy="10606167"/>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marL="609600" indent="-609600">
              <a:buSzPct val="123000"/>
              <a:buChar char="•"/>
            </a:pPr>
            <a:r>
              <a:t>Acquisitions</a:t>
            </a:r>
          </a:p>
          <a:p>
            <a:pPr marL="609600" indent="-609600">
              <a:buSzPct val="123000"/>
              <a:buChar char="•"/>
            </a:pPr>
            <a:r>
              <a:t>Administration</a:t>
            </a:r>
          </a:p>
          <a:p>
            <a:pPr marL="609600" indent="-609600">
              <a:buSzPct val="123000"/>
              <a:buChar char="•"/>
            </a:pPr>
            <a:r>
              <a:t>Cataloguing</a:t>
            </a:r>
          </a:p>
          <a:p>
            <a:pPr marL="609600" indent="-609600">
              <a:buSzPct val="123000"/>
              <a:buChar char="•"/>
            </a:pPr>
            <a:r>
              <a:t>Circulation</a:t>
            </a:r>
          </a:p>
          <a:p>
            <a:pPr marL="609600" indent="-609600">
              <a:buSzPct val="123000"/>
              <a:buChar char="•"/>
            </a:pPr>
            <a:r>
              <a:t>Information Technology</a:t>
            </a:r>
          </a:p>
          <a:p>
            <a:pPr marL="609600" indent="-609600">
              <a:buSzPct val="123000"/>
              <a:buChar char="•"/>
            </a:pPr>
            <a:r>
              <a:t>Interlibrary Loan</a:t>
            </a:r>
          </a:p>
          <a:p>
            <a:pPr marL="609600" indent="-609600">
              <a:buSzPct val="123000"/>
              <a:buChar char="•"/>
            </a:pPr>
            <a:r>
              <a:t>Outreach &amp; Collaboration (Community Services)</a:t>
            </a:r>
          </a:p>
          <a:p>
            <a:pPr marL="609600" indent="-609600">
              <a:buSzPct val="123000"/>
              <a:buChar char="•"/>
            </a:pPr>
            <a:r>
              <a:t>Patron Services (Adult, Teen, Youth)</a:t>
            </a:r>
          </a:p>
          <a:p>
            <a:pPr marL="609600" indent="-609600">
              <a:buSzPct val="123000"/>
              <a:buChar char="•"/>
            </a:pPr>
            <a:r>
              <a:t>Reference</a:t>
            </a:r>
          </a:p>
        </p:txBody>
      </p:sp>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ID="9" grpId="1" fill="hold">
                                  <p:stCondLst>
                                    <p:cond delay="0"/>
                                  </p:stCondLst>
                                  <p:iterate type="el" backwards="0">
                                    <p:tmAbs val="0"/>
                                  </p:iterate>
                                  <p:childTnLst>
                                    <p:set>
                                      <p:cBhvr>
                                        <p:cTn id="6" fill="hold"/>
                                        <p:tgtEl>
                                          <p:spTgt spid="239">
                                            <p:bg/>
                                          </p:spTgt>
                                        </p:tgtEl>
                                        <p:attrNameLst>
                                          <p:attrName>style.visibility</p:attrName>
                                        </p:attrNameLst>
                                      </p:cBhvr>
                                      <p:to>
                                        <p:strVal val="visible"/>
                                      </p:to>
                                    </p:set>
                                    <p:animEffect filter="dissolve" transition="in">
                                      <p:cBhvr>
                                        <p:cTn id="7" dur="300"/>
                                        <p:tgtEl>
                                          <p:spTgt spid="239">
                                            <p:bg/>
                                          </p:spTgt>
                                        </p:tgtEl>
                                      </p:cBhvr>
                                    </p:animEffect>
                                  </p:childTnLst>
                                </p:cTn>
                              </p:par>
                              <p:par>
                                <p:cTn id="8" presetClass="entr" nodeType="withEffect" presetSubtype="0" presetID="9" grpId="1" fill="hold">
                                  <p:stCondLst>
                                    <p:cond delay="0"/>
                                  </p:stCondLst>
                                  <p:iterate type="el" backwards="0">
                                    <p:tmAbs val="0"/>
                                  </p:iterate>
                                  <p:childTnLst>
                                    <p:set>
                                      <p:cBhvr>
                                        <p:cTn id="9" fill="hold"/>
                                        <p:tgtEl>
                                          <p:spTgt spid="239">
                                            <p:txEl>
                                              <p:pRg st="0" end="0"/>
                                            </p:txEl>
                                          </p:spTgt>
                                        </p:tgtEl>
                                        <p:attrNameLst>
                                          <p:attrName>style.visibility</p:attrName>
                                        </p:attrNameLst>
                                      </p:cBhvr>
                                      <p:to>
                                        <p:strVal val="visible"/>
                                      </p:to>
                                    </p:set>
                                    <p:animEffect filter="dissolve" transition="in">
                                      <p:cBhvr>
                                        <p:cTn id="10" dur="300"/>
                                        <p:tgtEl>
                                          <p:spTgt spid="239">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Class="entr" nodeType="clickEffect" presetID="9" grpId="1" fill="hold">
                                  <p:stCondLst>
                                    <p:cond delay="0"/>
                                  </p:stCondLst>
                                  <p:iterate type="el" backwards="0">
                                    <p:tmAbs val="0"/>
                                  </p:iterate>
                                  <p:childTnLst>
                                    <p:set>
                                      <p:cBhvr>
                                        <p:cTn id="14" fill="hold"/>
                                        <p:tgtEl>
                                          <p:spTgt spid="239">
                                            <p:txEl>
                                              <p:pRg st="1" end="1"/>
                                            </p:txEl>
                                          </p:spTgt>
                                        </p:tgtEl>
                                        <p:attrNameLst>
                                          <p:attrName>style.visibility</p:attrName>
                                        </p:attrNameLst>
                                      </p:cBhvr>
                                      <p:to>
                                        <p:strVal val="visible"/>
                                      </p:to>
                                    </p:set>
                                    <p:animEffect filter="dissolve" transition="in">
                                      <p:cBhvr>
                                        <p:cTn id="15" dur="300"/>
                                        <p:tgtEl>
                                          <p:spTgt spid="239">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Class="entr" nodeType="clickEffect" presetID="9" grpId="1" fill="hold">
                                  <p:stCondLst>
                                    <p:cond delay="0"/>
                                  </p:stCondLst>
                                  <p:iterate type="el" backwards="0">
                                    <p:tmAbs val="0"/>
                                  </p:iterate>
                                  <p:childTnLst>
                                    <p:set>
                                      <p:cBhvr>
                                        <p:cTn id="19" fill="hold"/>
                                        <p:tgtEl>
                                          <p:spTgt spid="239">
                                            <p:txEl>
                                              <p:pRg st="2" end="2"/>
                                            </p:txEl>
                                          </p:spTgt>
                                        </p:tgtEl>
                                        <p:attrNameLst>
                                          <p:attrName>style.visibility</p:attrName>
                                        </p:attrNameLst>
                                      </p:cBhvr>
                                      <p:to>
                                        <p:strVal val="visible"/>
                                      </p:to>
                                    </p:set>
                                    <p:animEffect filter="dissolve" transition="in">
                                      <p:cBhvr>
                                        <p:cTn id="20" dur="300"/>
                                        <p:tgtEl>
                                          <p:spTgt spid="239">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Class="entr" nodeType="clickEffect" presetID="9" grpId="1" fill="hold">
                                  <p:stCondLst>
                                    <p:cond delay="0"/>
                                  </p:stCondLst>
                                  <p:iterate type="el" backwards="0">
                                    <p:tmAbs val="0"/>
                                  </p:iterate>
                                  <p:childTnLst>
                                    <p:set>
                                      <p:cBhvr>
                                        <p:cTn id="24" fill="hold"/>
                                        <p:tgtEl>
                                          <p:spTgt spid="239">
                                            <p:txEl>
                                              <p:pRg st="3" end="3"/>
                                            </p:txEl>
                                          </p:spTgt>
                                        </p:tgtEl>
                                        <p:attrNameLst>
                                          <p:attrName>style.visibility</p:attrName>
                                        </p:attrNameLst>
                                      </p:cBhvr>
                                      <p:to>
                                        <p:strVal val="visible"/>
                                      </p:to>
                                    </p:set>
                                    <p:animEffect filter="dissolve" transition="in">
                                      <p:cBhvr>
                                        <p:cTn id="25" dur="300"/>
                                        <p:tgtEl>
                                          <p:spTgt spid="239">
                                            <p:txEl>
                                              <p:pRg st="3" end="3"/>
                                            </p:txEl>
                                          </p:spTgt>
                                        </p:tgtEl>
                                      </p:cBhvr>
                                    </p:animEffect>
                                  </p:childTnLst>
                                </p:cTn>
                              </p:par>
                            </p:childTnLst>
                          </p:cTn>
                        </p:par>
                      </p:childTnLst>
                    </p:cTn>
                  </p:par>
                  <p:par>
                    <p:cTn id="26" fill="hold">
                      <p:stCondLst>
                        <p:cond delay="indefinite"/>
                      </p:stCondLst>
                      <p:childTnLst>
                        <p:par>
                          <p:cTn id="27" fill="hold">
                            <p:stCondLst>
                              <p:cond delay="0"/>
                            </p:stCondLst>
                            <p:childTnLst>
                              <p:par>
                                <p:cTn id="28" presetClass="entr" nodeType="clickEffect" presetID="9" grpId="1" fill="hold">
                                  <p:stCondLst>
                                    <p:cond delay="0"/>
                                  </p:stCondLst>
                                  <p:iterate type="el" backwards="0">
                                    <p:tmAbs val="0"/>
                                  </p:iterate>
                                  <p:childTnLst>
                                    <p:set>
                                      <p:cBhvr>
                                        <p:cTn id="29" fill="hold"/>
                                        <p:tgtEl>
                                          <p:spTgt spid="239">
                                            <p:txEl>
                                              <p:pRg st="4" end="4"/>
                                            </p:txEl>
                                          </p:spTgt>
                                        </p:tgtEl>
                                        <p:attrNameLst>
                                          <p:attrName>style.visibility</p:attrName>
                                        </p:attrNameLst>
                                      </p:cBhvr>
                                      <p:to>
                                        <p:strVal val="visible"/>
                                      </p:to>
                                    </p:set>
                                    <p:animEffect filter="dissolve" transition="in">
                                      <p:cBhvr>
                                        <p:cTn id="30" dur="300"/>
                                        <p:tgtEl>
                                          <p:spTgt spid="239">
                                            <p:txEl>
                                              <p:pRg st="4" end="4"/>
                                            </p:txEl>
                                          </p:spTgt>
                                        </p:tgtEl>
                                      </p:cBhvr>
                                    </p:animEffect>
                                  </p:childTnLst>
                                </p:cTn>
                              </p:par>
                            </p:childTnLst>
                          </p:cTn>
                        </p:par>
                      </p:childTnLst>
                    </p:cTn>
                  </p:par>
                  <p:par>
                    <p:cTn id="31" fill="hold">
                      <p:stCondLst>
                        <p:cond delay="indefinite"/>
                      </p:stCondLst>
                      <p:childTnLst>
                        <p:par>
                          <p:cTn id="32" fill="hold">
                            <p:stCondLst>
                              <p:cond delay="0"/>
                            </p:stCondLst>
                            <p:childTnLst>
                              <p:par>
                                <p:cTn id="33" presetClass="entr" nodeType="clickEffect" presetID="9" grpId="1" fill="hold">
                                  <p:stCondLst>
                                    <p:cond delay="0"/>
                                  </p:stCondLst>
                                  <p:iterate type="el" backwards="0">
                                    <p:tmAbs val="0"/>
                                  </p:iterate>
                                  <p:childTnLst>
                                    <p:set>
                                      <p:cBhvr>
                                        <p:cTn id="34" fill="hold"/>
                                        <p:tgtEl>
                                          <p:spTgt spid="239">
                                            <p:txEl>
                                              <p:pRg st="5" end="5"/>
                                            </p:txEl>
                                          </p:spTgt>
                                        </p:tgtEl>
                                        <p:attrNameLst>
                                          <p:attrName>style.visibility</p:attrName>
                                        </p:attrNameLst>
                                      </p:cBhvr>
                                      <p:to>
                                        <p:strVal val="visible"/>
                                      </p:to>
                                    </p:set>
                                    <p:animEffect filter="dissolve" transition="in">
                                      <p:cBhvr>
                                        <p:cTn id="35" dur="300"/>
                                        <p:tgtEl>
                                          <p:spTgt spid="239">
                                            <p:txEl>
                                              <p:pRg st="5" end="5"/>
                                            </p:txEl>
                                          </p:spTgt>
                                        </p:tgtEl>
                                      </p:cBhvr>
                                    </p:animEffect>
                                  </p:childTnLst>
                                </p:cTn>
                              </p:par>
                            </p:childTnLst>
                          </p:cTn>
                        </p:par>
                      </p:childTnLst>
                    </p:cTn>
                  </p:par>
                  <p:par>
                    <p:cTn id="36" fill="hold">
                      <p:stCondLst>
                        <p:cond delay="indefinite"/>
                      </p:stCondLst>
                      <p:childTnLst>
                        <p:par>
                          <p:cTn id="37" fill="hold">
                            <p:stCondLst>
                              <p:cond delay="0"/>
                            </p:stCondLst>
                            <p:childTnLst>
                              <p:par>
                                <p:cTn id="38" presetClass="entr" nodeType="clickEffect" presetID="9" grpId="1" fill="hold">
                                  <p:stCondLst>
                                    <p:cond delay="0"/>
                                  </p:stCondLst>
                                  <p:iterate type="el" backwards="0">
                                    <p:tmAbs val="0"/>
                                  </p:iterate>
                                  <p:childTnLst>
                                    <p:set>
                                      <p:cBhvr>
                                        <p:cTn id="39" fill="hold"/>
                                        <p:tgtEl>
                                          <p:spTgt spid="239">
                                            <p:txEl>
                                              <p:pRg st="6" end="6"/>
                                            </p:txEl>
                                          </p:spTgt>
                                        </p:tgtEl>
                                        <p:attrNameLst>
                                          <p:attrName>style.visibility</p:attrName>
                                        </p:attrNameLst>
                                      </p:cBhvr>
                                      <p:to>
                                        <p:strVal val="visible"/>
                                      </p:to>
                                    </p:set>
                                    <p:animEffect filter="dissolve" transition="in">
                                      <p:cBhvr>
                                        <p:cTn id="40" dur="300"/>
                                        <p:tgtEl>
                                          <p:spTgt spid="239">
                                            <p:txEl>
                                              <p:pRg st="6" end="6"/>
                                            </p:txEl>
                                          </p:spTgt>
                                        </p:tgtEl>
                                      </p:cBhvr>
                                    </p:animEffect>
                                  </p:childTnLst>
                                </p:cTn>
                              </p:par>
                            </p:childTnLst>
                          </p:cTn>
                        </p:par>
                      </p:childTnLst>
                    </p:cTn>
                  </p:par>
                  <p:par>
                    <p:cTn id="41" fill="hold">
                      <p:stCondLst>
                        <p:cond delay="indefinite"/>
                      </p:stCondLst>
                      <p:childTnLst>
                        <p:par>
                          <p:cTn id="42" fill="hold">
                            <p:stCondLst>
                              <p:cond delay="0"/>
                            </p:stCondLst>
                            <p:childTnLst>
                              <p:par>
                                <p:cTn id="43" presetClass="entr" nodeType="clickEffect" presetID="9" grpId="1" fill="hold">
                                  <p:stCondLst>
                                    <p:cond delay="0"/>
                                  </p:stCondLst>
                                  <p:iterate type="el" backwards="0">
                                    <p:tmAbs val="0"/>
                                  </p:iterate>
                                  <p:childTnLst>
                                    <p:set>
                                      <p:cBhvr>
                                        <p:cTn id="44" fill="hold"/>
                                        <p:tgtEl>
                                          <p:spTgt spid="239">
                                            <p:txEl>
                                              <p:pRg st="7" end="7"/>
                                            </p:txEl>
                                          </p:spTgt>
                                        </p:tgtEl>
                                        <p:attrNameLst>
                                          <p:attrName>style.visibility</p:attrName>
                                        </p:attrNameLst>
                                      </p:cBhvr>
                                      <p:to>
                                        <p:strVal val="visible"/>
                                      </p:to>
                                    </p:set>
                                    <p:animEffect filter="dissolve" transition="in">
                                      <p:cBhvr>
                                        <p:cTn id="45" dur="300"/>
                                        <p:tgtEl>
                                          <p:spTgt spid="239">
                                            <p:txEl>
                                              <p:pRg st="7" end="7"/>
                                            </p:txEl>
                                          </p:spTgt>
                                        </p:tgtEl>
                                      </p:cBhvr>
                                    </p:animEffect>
                                  </p:childTnLst>
                                </p:cTn>
                              </p:par>
                            </p:childTnLst>
                          </p:cTn>
                        </p:par>
                      </p:childTnLst>
                    </p:cTn>
                  </p:par>
                  <p:par>
                    <p:cTn id="46" fill="hold">
                      <p:stCondLst>
                        <p:cond delay="indefinite"/>
                      </p:stCondLst>
                      <p:childTnLst>
                        <p:par>
                          <p:cTn id="47" fill="hold">
                            <p:stCondLst>
                              <p:cond delay="0"/>
                            </p:stCondLst>
                            <p:childTnLst>
                              <p:par>
                                <p:cTn id="48" presetClass="entr" nodeType="clickEffect" presetID="9" grpId="1" fill="hold">
                                  <p:stCondLst>
                                    <p:cond delay="0"/>
                                  </p:stCondLst>
                                  <p:iterate type="el" backwards="0">
                                    <p:tmAbs val="0"/>
                                  </p:iterate>
                                  <p:childTnLst>
                                    <p:set>
                                      <p:cBhvr>
                                        <p:cTn id="49" fill="hold"/>
                                        <p:tgtEl>
                                          <p:spTgt spid="239">
                                            <p:txEl>
                                              <p:pRg st="8" end="8"/>
                                            </p:txEl>
                                          </p:spTgt>
                                        </p:tgtEl>
                                        <p:attrNameLst>
                                          <p:attrName>style.visibility</p:attrName>
                                        </p:attrNameLst>
                                      </p:cBhvr>
                                      <p:to>
                                        <p:strVal val="visible"/>
                                      </p:to>
                                    </p:set>
                                    <p:animEffect filter="dissolve" transition="in">
                                      <p:cBhvr>
                                        <p:cTn id="50" dur="300"/>
                                        <p:tgtEl>
                                          <p:spTgt spid="239">
                                            <p:txEl>
                                              <p:pRg st="8" end="8"/>
                                            </p:txEl>
                                          </p:spTgt>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bldLst>
      <p:bldP build="p" bldLvl="5" animBg="1" rev="0" advAuto="0" spid="239" grpId="1"/>
    </p:bldLst>
  </p:timing>
</p:sld>
</file>

<file path=ppt/slides/slide2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41" name="Departments in shadows and light"/>
          <p:cNvSpPr txBox="1"/>
          <p:nvPr/>
        </p:nvSpPr>
        <p:spPr>
          <a:xfrm>
            <a:off x="721884" y="431718"/>
            <a:ext cx="16667989" cy="1304030"/>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b="1" sz="8000"/>
            </a:lvl1pPr>
          </a:lstStyle>
          <a:p>
            <a:pPr/>
            <a:r>
              <a:t>Departments in shadows and light</a:t>
            </a:r>
          </a:p>
        </p:txBody>
      </p:sp>
      <p:sp>
        <p:nvSpPr>
          <p:cNvPr id="242" name="Acquisitions…"/>
          <p:cNvSpPr txBox="1"/>
          <p:nvPr/>
        </p:nvSpPr>
        <p:spPr>
          <a:xfrm>
            <a:off x="1263751" y="2215317"/>
            <a:ext cx="13719963" cy="10606167"/>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marL="609600" indent="-609600">
              <a:buSzPct val="123000"/>
              <a:buChar char="•"/>
            </a:pPr>
            <a:r>
              <a:t>Acquisitions</a:t>
            </a:r>
          </a:p>
          <a:p>
            <a:pPr marL="609600" indent="-609600">
              <a:buSzPct val="123000"/>
              <a:buChar char="•"/>
            </a:pPr>
            <a:r>
              <a:t>Administration</a:t>
            </a:r>
          </a:p>
          <a:p>
            <a:pPr marL="609600" indent="-609600">
              <a:buSzPct val="123000"/>
              <a:buChar char="•"/>
            </a:pPr>
            <a:r>
              <a:t>Cataloguing</a:t>
            </a:r>
          </a:p>
          <a:p>
            <a:pPr marL="609600" indent="-609600">
              <a:buSzPct val="123000"/>
              <a:buChar char="•"/>
              <a:defRPr>
                <a:solidFill>
                  <a:srgbClr val="434343"/>
                </a:solidFill>
              </a:defRPr>
            </a:pPr>
            <a:r>
              <a:t>Circulation</a:t>
            </a:r>
          </a:p>
          <a:p>
            <a:pPr marL="609600" indent="-609600">
              <a:buSzPct val="123000"/>
              <a:buChar char="•"/>
            </a:pPr>
            <a:r>
              <a:t>Information Technology</a:t>
            </a:r>
          </a:p>
          <a:p>
            <a:pPr marL="609600" indent="-609600">
              <a:buSzPct val="123000"/>
              <a:buChar char="•"/>
            </a:pPr>
            <a:r>
              <a:t>Interlibrary Loan</a:t>
            </a:r>
          </a:p>
          <a:p>
            <a:pPr marL="609600" indent="-609600">
              <a:buSzPct val="123000"/>
              <a:buChar char="•"/>
            </a:pPr>
            <a:r>
              <a:t>Outreach &amp; Collaboration (Community Services)</a:t>
            </a:r>
          </a:p>
          <a:p>
            <a:pPr marL="609600" indent="-609600">
              <a:buSzPct val="123000"/>
              <a:buChar char="•"/>
              <a:defRPr>
                <a:solidFill>
                  <a:srgbClr val="434343"/>
                </a:solidFill>
              </a:defRPr>
            </a:pPr>
            <a:r>
              <a:t>Patron Services (Adult, Teen, Youth)</a:t>
            </a:r>
          </a:p>
          <a:p>
            <a:pPr marL="609600" indent="-609600">
              <a:buSzPct val="123000"/>
              <a:buChar char="•"/>
              <a:defRPr>
                <a:solidFill>
                  <a:srgbClr val="434343"/>
                </a:solidFill>
              </a:defRPr>
            </a:pPr>
            <a:r>
              <a:t>Reference</a:t>
            </a:r>
          </a:p>
        </p:txBody>
      </p:sp>
    </p:spTree>
  </p:cSld>
  <p:clrMapOvr>
    <a:masterClrMapping/>
  </p:clrMapOvr>
  <mc:AlternateContent xmlns:mc="http://schemas.openxmlformats.org/markup-compatibility/2006">
    <mc:Choice xmlns:p14="http://schemas.microsoft.com/office/powerpoint/2010/main" Requires="p14">
      <p:transition spd="slow" advClick="1" p14:dur="2000">
        <p:dissolve/>
      </p:transition>
    </mc:Choice>
    <mc:Fallback>
      <p:transition spd="slow">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44" name="Removing Barriers to Access"/>
          <p:cNvSpPr txBox="1"/>
          <p:nvPr/>
        </p:nvSpPr>
        <p:spPr>
          <a:xfrm>
            <a:off x="1532706" y="5892800"/>
            <a:ext cx="21318588" cy="19304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b="1" sz="12000">
                <a:latin typeface="Helvetica"/>
                <a:ea typeface="Helvetica"/>
                <a:cs typeface="Helvetica"/>
                <a:sym typeface="Helvetica"/>
              </a:defRPr>
            </a:lvl1pPr>
          </a:lstStyle>
          <a:p>
            <a:pPr/>
            <a:r>
              <a:t>Removing Barriers to Access</a:t>
            </a:r>
          </a:p>
        </p:txBody>
      </p:sp>
    </p:spTree>
  </p:cSld>
  <p:clrMapOvr>
    <a:masterClrMapping/>
  </p:clrMapOvr>
  <p:transition xmlns:p14="http://schemas.microsoft.com/office/powerpoint/2010/main" spd="med" advClick="1"/>
</p:sld>
</file>

<file path=ppt/slides/slide3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246" name="pasted-movie.png" descr="pasted-movie.png"/>
          <p:cNvPicPr>
            <a:picLocks noChangeAspect="1"/>
          </p:cNvPicPr>
          <p:nvPr/>
        </p:nvPicPr>
        <p:blipFill>
          <a:blip r:embed="rId2">
            <a:extLst/>
          </a:blip>
          <a:stretch>
            <a:fillRect/>
          </a:stretch>
        </p:blipFill>
        <p:spPr>
          <a:xfrm rot="20140622">
            <a:off x="13088627" y="8544404"/>
            <a:ext cx="10668001" cy="4356101"/>
          </a:xfrm>
          <a:prstGeom prst="rect">
            <a:avLst/>
          </a:prstGeom>
          <a:ln w="12700">
            <a:miter lim="400000"/>
          </a:ln>
        </p:spPr>
      </p:pic>
      <p:pic>
        <p:nvPicPr>
          <p:cNvPr id="247" name="Cybrarium.png" descr="Cybrarium.png"/>
          <p:cNvPicPr>
            <a:picLocks noChangeAspect="1"/>
          </p:cNvPicPr>
          <p:nvPr/>
        </p:nvPicPr>
        <p:blipFill>
          <a:blip r:embed="rId3">
            <a:extLst/>
          </a:blip>
          <a:stretch>
            <a:fillRect/>
          </a:stretch>
        </p:blipFill>
        <p:spPr>
          <a:xfrm rot="20438459">
            <a:off x="566350" y="1303251"/>
            <a:ext cx="8512254" cy="5244790"/>
          </a:xfrm>
          <a:prstGeom prst="rect">
            <a:avLst/>
          </a:prstGeom>
          <a:ln w="12700">
            <a:miter lim="400000"/>
          </a:ln>
        </p:spPr>
      </p:pic>
      <p:pic>
        <p:nvPicPr>
          <p:cNvPr id="248" name="pasted-movie.png" descr="pasted-movie.png"/>
          <p:cNvPicPr>
            <a:picLocks noChangeAspect="1"/>
          </p:cNvPicPr>
          <p:nvPr/>
        </p:nvPicPr>
        <p:blipFill>
          <a:blip r:embed="rId4">
            <a:extLst/>
          </a:blip>
          <a:stretch>
            <a:fillRect/>
          </a:stretch>
        </p:blipFill>
        <p:spPr>
          <a:xfrm rot="742236">
            <a:off x="1062566" y="8016804"/>
            <a:ext cx="8159122" cy="5093417"/>
          </a:xfrm>
          <a:prstGeom prst="rect">
            <a:avLst/>
          </a:prstGeom>
          <a:ln w="12700">
            <a:miter lim="400000"/>
          </a:ln>
        </p:spPr>
      </p:pic>
      <p:pic>
        <p:nvPicPr>
          <p:cNvPr id="249" name="pasted-movie.png" descr="pasted-movie.png"/>
          <p:cNvPicPr>
            <a:picLocks noChangeAspect="1"/>
          </p:cNvPicPr>
          <p:nvPr/>
        </p:nvPicPr>
        <p:blipFill>
          <a:blip r:embed="rId5">
            <a:extLst/>
          </a:blip>
          <a:stretch>
            <a:fillRect/>
          </a:stretch>
        </p:blipFill>
        <p:spPr>
          <a:xfrm rot="273840">
            <a:off x="8941544" y="3333325"/>
            <a:ext cx="8311102" cy="5244791"/>
          </a:xfrm>
          <a:prstGeom prst="rect">
            <a:avLst/>
          </a:prstGeom>
          <a:ln w="12700">
            <a:miter lim="400000"/>
          </a:ln>
        </p:spPr>
      </p:pic>
      <p:pic>
        <p:nvPicPr>
          <p:cNvPr id="250" name="Mesa Library.png" descr="Mesa Library.png"/>
          <p:cNvPicPr>
            <a:picLocks noChangeAspect="1"/>
          </p:cNvPicPr>
          <p:nvPr/>
        </p:nvPicPr>
        <p:blipFill>
          <a:blip r:embed="rId6">
            <a:extLst/>
          </a:blip>
          <a:stretch>
            <a:fillRect/>
          </a:stretch>
        </p:blipFill>
        <p:spPr>
          <a:xfrm rot="20308563">
            <a:off x="18453208" y="882867"/>
            <a:ext cx="4529190" cy="6763489"/>
          </a:xfrm>
          <a:prstGeom prst="rect">
            <a:avLst/>
          </a:prstGeom>
          <a:ln w="12700">
            <a:miter lim="400000"/>
          </a:ln>
        </p:spPr>
      </p:pic>
    </p:spTree>
  </p:cSld>
  <p:clrMapOvr>
    <a:masterClrMapping/>
  </p:clrMapOvr>
  <p:transition xmlns:p14="http://schemas.microsoft.com/office/powerpoint/2010/main" spd="med" advClick="1"/>
</p:sld>
</file>

<file path=ppt/slides/slide3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252" name="pasted-movie.png" descr="pasted-movie.png"/>
          <p:cNvPicPr>
            <a:picLocks noChangeAspect="1"/>
          </p:cNvPicPr>
          <p:nvPr/>
        </p:nvPicPr>
        <p:blipFill>
          <a:blip r:embed="rId2">
            <a:extLst/>
          </a:blip>
          <a:stretch>
            <a:fillRect/>
          </a:stretch>
        </p:blipFill>
        <p:spPr>
          <a:xfrm>
            <a:off x="15738209" y="3204249"/>
            <a:ext cx="7299890" cy="7307502"/>
          </a:xfrm>
          <a:prstGeom prst="rect">
            <a:avLst/>
          </a:prstGeom>
          <a:ln w="12700">
            <a:miter lim="400000"/>
          </a:ln>
        </p:spPr>
      </p:pic>
      <p:pic>
        <p:nvPicPr>
          <p:cNvPr id="253" name="pasted-movie.png" descr="pasted-movie.png"/>
          <p:cNvPicPr>
            <a:picLocks noChangeAspect="1"/>
          </p:cNvPicPr>
          <p:nvPr/>
        </p:nvPicPr>
        <p:blipFill>
          <a:blip r:embed="rId3">
            <a:extLst/>
          </a:blip>
          <a:stretch>
            <a:fillRect/>
          </a:stretch>
        </p:blipFill>
        <p:spPr>
          <a:xfrm>
            <a:off x="-313779" y="1875961"/>
            <a:ext cx="9964077" cy="9964078"/>
          </a:xfrm>
          <a:prstGeom prst="rect">
            <a:avLst/>
          </a:prstGeom>
          <a:ln w="12700">
            <a:miter lim="400000"/>
          </a:ln>
        </p:spPr>
      </p:pic>
      <p:pic>
        <p:nvPicPr>
          <p:cNvPr id="254" name="pasted-movie.png" descr="pasted-movie.png"/>
          <p:cNvPicPr>
            <a:picLocks noChangeAspect="1"/>
          </p:cNvPicPr>
          <p:nvPr/>
        </p:nvPicPr>
        <p:blipFill>
          <a:blip r:embed="rId4">
            <a:extLst/>
          </a:blip>
          <a:stretch>
            <a:fillRect/>
          </a:stretch>
        </p:blipFill>
        <p:spPr>
          <a:xfrm flipH="1">
            <a:off x="9584015" y="5554007"/>
            <a:ext cx="5215970" cy="2607986"/>
          </a:xfrm>
          <a:prstGeom prst="rect">
            <a:avLst/>
          </a:prstGeom>
          <a:ln w="12700">
            <a:miter lim="400000"/>
          </a:ln>
        </p:spPr>
      </p:pic>
    </p:spTree>
  </p:cSld>
  <p:clrMapOvr>
    <a:masterClrMapping/>
  </p:clrMapOvr>
  <p:transition xmlns:p14="http://schemas.microsoft.com/office/powerpoint/2010/main" spd="med" advClick="1"/>
</p:sld>
</file>

<file path=ppt/slides/slide3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256" name="Shadow Library Card.png" descr="Shadow Library Card.png"/>
          <p:cNvPicPr>
            <a:picLocks noChangeAspect="1"/>
          </p:cNvPicPr>
          <p:nvPr/>
        </p:nvPicPr>
        <p:blipFill>
          <a:blip r:embed="rId2">
            <a:extLst/>
          </a:blip>
          <a:stretch>
            <a:fillRect/>
          </a:stretch>
        </p:blipFill>
        <p:spPr>
          <a:xfrm>
            <a:off x="5772150" y="2806700"/>
            <a:ext cx="12839700" cy="8102600"/>
          </a:xfrm>
          <a:prstGeom prst="rect">
            <a:avLst/>
          </a:prstGeom>
          <a:ln w="12700">
            <a:miter lim="400000"/>
          </a:ln>
        </p:spPr>
      </p:pic>
    </p:spTree>
  </p:cSld>
  <p:clrMapOvr>
    <a:masterClrMapping/>
  </p:clrMapOvr>
  <p:transition xmlns:p14="http://schemas.microsoft.com/office/powerpoint/2010/main" spd="med" advClick="1"/>
</p:sld>
</file>

<file path=ppt/slides/slide3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258" name="pasted-movie.png" descr="pasted-movie.png"/>
          <p:cNvPicPr>
            <a:picLocks noChangeAspect="1"/>
          </p:cNvPicPr>
          <p:nvPr/>
        </p:nvPicPr>
        <p:blipFill>
          <a:blip r:embed="rId2">
            <a:extLst/>
          </a:blip>
          <a:stretch>
            <a:fillRect/>
          </a:stretch>
        </p:blipFill>
        <p:spPr>
          <a:xfrm>
            <a:off x="7738320" y="4047468"/>
            <a:ext cx="8907360" cy="5621064"/>
          </a:xfrm>
          <a:prstGeom prst="rect">
            <a:avLst/>
          </a:prstGeom>
          <a:ln w="12700">
            <a:miter lim="400000"/>
          </a:ln>
        </p:spPr>
      </p:pic>
      <p:pic>
        <p:nvPicPr>
          <p:cNvPr id="259" name="pasted-movie.png" descr="pasted-movie.png"/>
          <p:cNvPicPr>
            <a:picLocks noChangeAspect="1"/>
          </p:cNvPicPr>
          <p:nvPr/>
        </p:nvPicPr>
        <p:blipFill>
          <a:blip r:embed="rId3">
            <a:extLst/>
          </a:blip>
          <a:stretch>
            <a:fillRect/>
          </a:stretch>
        </p:blipFill>
        <p:spPr>
          <a:xfrm>
            <a:off x="6917266" y="1461889"/>
            <a:ext cx="10792223" cy="10792222"/>
          </a:xfrm>
          <a:prstGeom prst="rect">
            <a:avLst/>
          </a:prstGeom>
          <a:ln w="12700">
            <a:miter lim="400000"/>
          </a:ln>
        </p:spPr>
      </p:pic>
    </p:spTree>
  </p:cSld>
  <p:clrMapOvr>
    <a:masterClrMapping/>
  </p:clrMapOvr>
  <p:transition xmlns:p14="http://schemas.microsoft.com/office/powerpoint/2010/main" spd="med" advClick="1"/>
</p:sld>
</file>

<file path=ppt/slides/slide3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261" name="pasted-movie.png" descr="pasted-movie.png"/>
          <p:cNvPicPr>
            <a:picLocks noChangeAspect="1"/>
          </p:cNvPicPr>
          <p:nvPr/>
        </p:nvPicPr>
        <p:blipFill>
          <a:blip r:embed="rId2">
            <a:extLst/>
          </a:blip>
          <a:stretch>
            <a:fillRect/>
          </a:stretch>
        </p:blipFill>
        <p:spPr>
          <a:xfrm>
            <a:off x="7738320" y="4047468"/>
            <a:ext cx="8907360" cy="5621064"/>
          </a:xfrm>
          <a:prstGeom prst="rect">
            <a:avLst/>
          </a:prstGeom>
          <a:ln w="12700">
            <a:miter lim="400000"/>
          </a:ln>
        </p:spPr>
      </p:pic>
    </p:spTree>
  </p:cSld>
  <p:clrMapOvr>
    <a:masterClrMapping/>
  </p:clrMapOvr>
  <mc:AlternateContent xmlns:mc="http://schemas.openxmlformats.org/markup-compatibility/2006">
    <mc:Choice xmlns:p14="http://schemas.microsoft.com/office/powerpoint/2010/main" Requires="p14">
      <p:transition spd="slow" advClick="1" p14:dur="2000">
        <p:dissolve/>
      </p:transition>
    </mc:Choice>
    <mc:Fallback>
      <p:transition spd="slow">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263" name="pasted-movie.png" descr="pasted-movie.png"/>
          <p:cNvPicPr>
            <a:picLocks noChangeAspect="1"/>
          </p:cNvPicPr>
          <p:nvPr/>
        </p:nvPicPr>
        <p:blipFill>
          <a:blip r:embed="rId2">
            <a:extLst/>
          </a:blip>
          <a:stretch>
            <a:fillRect/>
          </a:stretch>
        </p:blipFill>
        <p:spPr>
          <a:xfrm>
            <a:off x="1905000" y="0"/>
            <a:ext cx="20574000" cy="13716000"/>
          </a:xfrm>
          <a:prstGeom prst="rect">
            <a:avLst/>
          </a:prstGeom>
          <a:ln w="12700">
            <a:miter lim="400000"/>
          </a:ln>
        </p:spPr>
      </p:pic>
    </p:spTree>
  </p:cSld>
  <p:clrMapOvr>
    <a:masterClrMapping/>
  </p:clrMapOvr>
  <p:transition xmlns:p14="http://schemas.microsoft.com/office/powerpoint/2010/main" spd="med" advClick="1"/>
</p:sld>
</file>

<file path=ppt/slides/slide3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265" name="pasted-movie.png" descr="pasted-movie.png"/>
          <p:cNvPicPr>
            <a:picLocks noChangeAspect="1"/>
          </p:cNvPicPr>
          <p:nvPr/>
        </p:nvPicPr>
        <p:blipFill>
          <a:blip r:embed="rId2">
            <a:extLst/>
          </a:blip>
          <a:stretch>
            <a:fillRect/>
          </a:stretch>
        </p:blipFill>
        <p:spPr>
          <a:xfrm>
            <a:off x="1905000" y="0"/>
            <a:ext cx="20574000" cy="13716000"/>
          </a:xfrm>
          <a:prstGeom prst="rect">
            <a:avLst/>
          </a:prstGeom>
          <a:ln w="12700">
            <a:miter lim="400000"/>
          </a:ln>
        </p:spPr>
      </p:pic>
    </p:spTree>
  </p:cSld>
  <p:clrMapOvr>
    <a:masterClrMapping/>
  </p:clrMapOvr>
  <p:transition xmlns:p14="http://schemas.microsoft.com/office/powerpoint/2010/main" spd="med" advClick="1"/>
</p:sld>
</file>

<file path=ppt/slides/slide3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267" name="pasted-movie.png" descr="pasted-movie.png"/>
          <p:cNvPicPr>
            <a:picLocks noChangeAspect="1"/>
          </p:cNvPicPr>
          <p:nvPr/>
        </p:nvPicPr>
        <p:blipFill>
          <a:blip r:embed="rId2">
            <a:extLst/>
          </a:blip>
          <a:stretch>
            <a:fillRect/>
          </a:stretch>
        </p:blipFill>
        <p:spPr>
          <a:xfrm>
            <a:off x="10425570" y="2450211"/>
            <a:ext cx="3292387" cy="4175844"/>
          </a:xfrm>
          <a:prstGeom prst="rect">
            <a:avLst/>
          </a:prstGeom>
          <a:ln w="12700">
            <a:miter lim="400000"/>
          </a:ln>
        </p:spPr>
      </p:pic>
      <p:pic>
        <p:nvPicPr>
          <p:cNvPr id="268" name="pasted-movie.png" descr="pasted-movie.png"/>
          <p:cNvPicPr>
            <a:picLocks noChangeAspect="1"/>
          </p:cNvPicPr>
          <p:nvPr/>
        </p:nvPicPr>
        <p:blipFill>
          <a:blip r:embed="rId3">
            <a:extLst/>
          </a:blip>
          <a:stretch>
            <a:fillRect/>
          </a:stretch>
        </p:blipFill>
        <p:spPr>
          <a:xfrm>
            <a:off x="8643957" y="7382317"/>
            <a:ext cx="7096087" cy="2600051"/>
          </a:xfrm>
          <a:prstGeom prst="rect">
            <a:avLst/>
          </a:prstGeom>
          <a:ln w="12700">
            <a:miter lim="400000"/>
          </a:ln>
        </p:spPr>
      </p:pic>
      <p:pic>
        <p:nvPicPr>
          <p:cNvPr id="269" name="pasted-movie.png" descr="pasted-movie.png"/>
          <p:cNvPicPr>
            <a:picLocks noChangeAspect="1"/>
          </p:cNvPicPr>
          <p:nvPr/>
        </p:nvPicPr>
        <p:blipFill>
          <a:blip r:embed="rId4">
            <a:extLst/>
          </a:blip>
          <a:stretch>
            <a:fillRect/>
          </a:stretch>
        </p:blipFill>
        <p:spPr>
          <a:xfrm>
            <a:off x="8334084" y="10738629"/>
            <a:ext cx="8302916" cy="2297142"/>
          </a:xfrm>
          <a:prstGeom prst="rect">
            <a:avLst/>
          </a:prstGeom>
          <a:ln w="12700">
            <a:miter lim="400000"/>
          </a:ln>
        </p:spPr>
      </p:pic>
    </p:spTree>
  </p:cSld>
  <p:clrMapOvr>
    <a:masterClrMapping/>
  </p:clrMapOvr>
  <p:transition xmlns:p14="http://schemas.microsoft.com/office/powerpoint/2010/main" spd="med" advClick="1"/>
</p:sld>
</file>

<file path=ppt/slides/slide3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271" name="pasted-movie.png" descr="pasted-movie.png"/>
          <p:cNvPicPr>
            <a:picLocks noChangeAspect="1"/>
          </p:cNvPicPr>
          <p:nvPr/>
        </p:nvPicPr>
        <p:blipFill>
          <a:blip r:embed="rId2">
            <a:extLst/>
          </a:blip>
          <a:stretch>
            <a:fillRect/>
          </a:stretch>
        </p:blipFill>
        <p:spPr>
          <a:xfrm>
            <a:off x="10425570" y="2450211"/>
            <a:ext cx="3292387" cy="4175844"/>
          </a:xfrm>
          <a:prstGeom prst="rect">
            <a:avLst/>
          </a:prstGeom>
          <a:ln w="12700">
            <a:miter lim="400000"/>
          </a:ln>
        </p:spPr>
      </p:pic>
      <p:pic>
        <p:nvPicPr>
          <p:cNvPr id="272" name="pasted-movie.png" descr="pasted-movie.png"/>
          <p:cNvPicPr>
            <a:picLocks noChangeAspect="1"/>
          </p:cNvPicPr>
          <p:nvPr/>
        </p:nvPicPr>
        <p:blipFill>
          <a:blip r:embed="rId3">
            <a:extLst/>
          </a:blip>
          <a:stretch>
            <a:fillRect/>
          </a:stretch>
        </p:blipFill>
        <p:spPr>
          <a:xfrm>
            <a:off x="8643957" y="7382317"/>
            <a:ext cx="7096087" cy="2600051"/>
          </a:xfrm>
          <a:prstGeom prst="rect">
            <a:avLst/>
          </a:prstGeom>
          <a:ln w="12700">
            <a:miter lim="400000"/>
          </a:ln>
        </p:spPr>
      </p:pic>
      <p:pic>
        <p:nvPicPr>
          <p:cNvPr id="273" name="pasted-movie.png" descr="pasted-movie.png"/>
          <p:cNvPicPr>
            <a:picLocks noChangeAspect="1"/>
          </p:cNvPicPr>
          <p:nvPr/>
        </p:nvPicPr>
        <p:blipFill>
          <a:blip r:embed="rId4">
            <a:extLst/>
          </a:blip>
          <a:stretch>
            <a:fillRect/>
          </a:stretch>
        </p:blipFill>
        <p:spPr>
          <a:xfrm>
            <a:off x="8334084" y="10738629"/>
            <a:ext cx="8302916" cy="2297142"/>
          </a:xfrm>
          <a:prstGeom prst="rect">
            <a:avLst/>
          </a:prstGeom>
          <a:ln w="12700">
            <a:miter lim="400000"/>
          </a:ln>
        </p:spPr>
      </p:pic>
      <p:sp>
        <p:nvSpPr>
          <p:cNvPr id="274" name="Big Public Librarian Flex"/>
          <p:cNvSpPr txBox="1"/>
          <p:nvPr/>
        </p:nvSpPr>
        <p:spPr>
          <a:xfrm>
            <a:off x="3494239" y="101600"/>
            <a:ext cx="17982606" cy="19304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b="1" sz="12000">
                <a:latin typeface="Helvetica"/>
                <a:ea typeface="Helvetica"/>
                <a:cs typeface="Helvetica"/>
                <a:sym typeface="Helvetica"/>
              </a:defRPr>
            </a:lvl1pPr>
          </a:lstStyle>
          <a:p>
            <a:pPr/>
            <a:r>
              <a:t>Big Public Librarian Flex</a:t>
            </a:r>
          </a:p>
        </p:txBody>
      </p:sp>
    </p:spTree>
  </p:cSld>
  <p:clrMapOvr>
    <a:masterClrMapping/>
  </p:clrMapOvr>
  <mc:AlternateContent xmlns:mc="http://schemas.openxmlformats.org/markup-compatibility/2006">
    <mc:Choice xmlns:p14="http://schemas.microsoft.com/office/powerpoint/2010/main" Requires="p14">
      <p:transition spd="slow" advClick="1" p14:dur="2000">
        <p:dissolve/>
      </p:transition>
    </mc:Choice>
    <mc:Fallback>
      <p:transition spd="slow">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276" name="pasted-movie.png" descr="pasted-movie.png"/>
          <p:cNvPicPr>
            <a:picLocks noChangeAspect="1"/>
          </p:cNvPicPr>
          <p:nvPr/>
        </p:nvPicPr>
        <p:blipFill>
          <a:blip r:embed="rId2">
            <a:extLst/>
          </a:blip>
          <a:stretch>
            <a:fillRect/>
          </a:stretch>
        </p:blipFill>
        <p:spPr>
          <a:xfrm>
            <a:off x="10425570" y="2450211"/>
            <a:ext cx="3292387" cy="4175844"/>
          </a:xfrm>
          <a:prstGeom prst="rect">
            <a:avLst/>
          </a:prstGeom>
          <a:ln w="12700">
            <a:miter lim="400000"/>
          </a:ln>
        </p:spPr>
      </p:pic>
      <p:pic>
        <p:nvPicPr>
          <p:cNvPr id="277" name="pasted-movie.png" descr="pasted-movie.png"/>
          <p:cNvPicPr>
            <a:picLocks noChangeAspect="1"/>
          </p:cNvPicPr>
          <p:nvPr/>
        </p:nvPicPr>
        <p:blipFill>
          <a:blip r:embed="rId3">
            <a:extLst/>
          </a:blip>
          <a:stretch>
            <a:fillRect/>
          </a:stretch>
        </p:blipFill>
        <p:spPr>
          <a:xfrm>
            <a:off x="8643957" y="7382317"/>
            <a:ext cx="7096087" cy="2600051"/>
          </a:xfrm>
          <a:prstGeom prst="rect">
            <a:avLst/>
          </a:prstGeom>
          <a:ln w="12700">
            <a:miter lim="400000"/>
          </a:ln>
        </p:spPr>
      </p:pic>
      <p:pic>
        <p:nvPicPr>
          <p:cNvPr id="278" name="pasted-movie.png" descr="pasted-movie.png"/>
          <p:cNvPicPr>
            <a:picLocks noChangeAspect="1"/>
          </p:cNvPicPr>
          <p:nvPr/>
        </p:nvPicPr>
        <p:blipFill>
          <a:blip r:embed="rId4">
            <a:extLst/>
          </a:blip>
          <a:stretch>
            <a:fillRect/>
          </a:stretch>
        </p:blipFill>
        <p:spPr>
          <a:xfrm>
            <a:off x="8334084" y="10738629"/>
            <a:ext cx="8302916" cy="2297142"/>
          </a:xfrm>
          <a:prstGeom prst="rect">
            <a:avLst/>
          </a:prstGeom>
          <a:ln w="12700">
            <a:miter lim="400000"/>
          </a:ln>
        </p:spPr>
      </p:pic>
      <p:sp>
        <p:nvSpPr>
          <p:cNvPr id="279" name="Big Public Librarian Flex"/>
          <p:cNvSpPr txBox="1"/>
          <p:nvPr/>
        </p:nvSpPr>
        <p:spPr>
          <a:xfrm>
            <a:off x="3494239" y="101600"/>
            <a:ext cx="17982606" cy="19304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b="1" sz="12000">
                <a:latin typeface="Helvetica"/>
                <a:ea typeface="Helvetica"/>
                <a:cs typeface="Helvetica"/>
                <a:sym typeface="Helvetica"/>
              </a:defRPr>
            </a:lvl1pPr>
          </a:lstStyle>
          <a:p>
            <a:pPr/>
            <a:r>
              <a:t>Big Public Librarian Flex</a:t>
            </a:r>
          </a:p>
        </p:txBody>
      </p:sp>
      <p:sp>
        <p:nvSpPr>
          <p:cNvPr id="280" name="Anna’s Archive"/>
          <p:cNvSpPr txBox="1"/>
          <p:nvPr/>
        </p:nvSpPr>
        <p:spPr>
          <a:xfrm>
            <a:off x="957439" y="6723808"/>
            <a:ext cx="6710760" cy="12446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lgn="ctr">
              <a:defRPr sz="6400">
                <a:latin typeface="Arial Black"/>
                <a:ea typeface="Arial Black"/>
                <a:cs typeface="Arial Black"/>
                <a:sym typeface="Arial Black"/>
              </a:defRPr>
            </a:lvl1pPr>
          </a:lstStyle>
          <a:p>
            <a:pPr/>
            <a:r>
              <a:t>Anna’s Archive</a:t>
            </a:r>
          </a:p>
        </p:txBody>
      </p:sp>
      <p:pic>
        <p:nvPicPr>
          <p:cNvPr id="281" name="Sci-Hub Logo.png" descr="Sci-Hub Logo.png"/>
          <p:cNvPicPr>
            <a:picLocks noChangeAspect="1"/>
          </p:cNvPicPr>
          <p:nvPr/>
        </p:nvPicPr>
        <p:blipFill>
          <a:blip r:embed="rId5">
            <a:extLst/>
          </a:blip>
          <a:stretch>
            <a:fillRect/>
          </a:stretch>
        </p:blipFill>
        <p:spPr>
          <a:xfrm>
            <a:off x="16770416" y="2895445"/>
            <a:ext cx="6997243" cy="10495864"/>
          </a:xfrm>
          <a:prstGeom prst="rect">
            <a:avLst/>
          </a:prstGeom>
          <a:ln w="12700">
            <a:miter lim="400000"/>
          </a:ln>
          <a:effectLst>
            <a:outerShdw sx="100000" sy="100000" kx="0" ky="0" algn="b" rotWithShape="0" blurRad="63500" dist="25400" dir="5400000">
              <a:srgbClr val="FFFFFF">
                <a:alpha val="50000"/>
              </a:srgbClr>
            </a:outerShdw>
          </a:effectLst>
        </p:spPr>
      </p:pic>
    </p:spTree>
  </p:cSld>
  <p:clrMapOvr>
    <a:masterClrMapping/>
  </p:clrMapOvr>
  <mc:AlternateContent xmlns:mc="http://schemas.openxmlformats.org/markup-compatibility/2006">
    <mc:Choice xmlns:p14="http://schemas.microsoft.com/office/powerpoint/2010/main" Requires="p14">
      <p:transition spd="slow" advClick="1" p14:dur="2000">
        <p:dissolve/>
      </p:transition>
    </mc:Choice>
    <mc:Fallback>
      <p:transition spd="slow">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283" name="pasted-movie.png" descr="pasted-movie.png"/>
          <p:cNvPicPr>
            <a:picLocks noChangeAspect="1"/>
          </p:cNvPicPr>
          <p:nvPr/>
        </p:nvPicPr>
        <p:blipFill>
          <a:blip r:embed="rId2">
            <a:extLst/>
          </a:blip>
          <a:stretch>
            <a:fillRect/>
          </a:stretch>
        </p:blipFill>
        <p:spPr>
          <a:xfrm>
            <a:off x="4475995" y="321733"/>
            <a:ext cx="15432010" cy="7716005"/>
          </a:xfrm>
          <a:prstGeom prst="rect">
            <a:avLst/>
          </a:prstGeom>
          <a:ln w="12700">
            <a:miter lim="400000"/>
          </a:ln>
        </p:spPr>
      </p:pic>
    </p:spTree>
  </p:cSld>
  <p:clrMapOvr>
    <a:masterClrMapping/>
  </p:clrMapOvr>
  <p:transition xmlns:p14="http://schemas.microsoft.com/office/powerpoint/2010/main" spd="med" advClick="1"/>
</p:sld>
</file>

<file path=ppt/slides/slide4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285" name="pasted-movie.png" descr="pasted-movie.png"/>
          <p:cNvPicPr>
            <a:picLocks noChangeAspect="1"/>
          </p:cNvPicPr>
          <p:nvPr/>
        </p:nvPicPr>
        <p:blipFill>
          <a:blip r:embed="rId2">
            <a:extLst/>
          </a:blip>
          <a:stretch>
            <a:fillRect/>
          </a:stretch>
        </p:blipFill>
        <p:spPr>
          <a:xfrm>
            <a:off x="4475995" y="321733"/>
            <a:ext cx="15432010" cy="7716005"/>
          </a:xfrm>
          <a:prstGeom prst="rect">
            <a:avLst/>
          </a:prstGeom>
          <a:ln w="12700">
            <a:miter lim="400000"/>
          </a:ln>
        </p:spPr>
      </p:pic>
      <p:pic>
        <p:nvPicPr>
          <p:cNvPr id="286" name="pasted-movie.png" descr="pasted-movie.png"/>
          <p:cNvPicPr>
            <a:picLocks noChangeAspect="1"/>
          </p:cNvPicPr>
          <p:nvPr/>
        </p:nvPicPr>
        <p:blipFill>
          <a:blip r:embed="rId3">
            <a:extLst/>
          </a:blip>
          <a:stretch>
            <a:fillRect/>
          </a:stretch>
        </p:blipFill>
        <p:spPr>
          <a:xfrm>
            <a:off x="753533" y="7482731"/>
            <a:ext cx="10289703" cy="6859803"/>
          </a:xfrm>
          <a:prstGeom prst="rect">
            <a:avLst/>
          </a:prstGeom>
          <a:ln w="12700">
            <a:miter lim="400000"/>
          </a:ln>
        </p:spPr>
      </p:pic>
      <p:pic>
        <p:nvPicPr>
          <p:cNvPr id="287" name="Layer.png" descr="Layer.png"/>
          <p:cNvPicPr>
            <a:picLocks noChangeAspect="1"/>
          </p:cNvPicPr>
          <p:nvPr/>
        </p:nvPicPr>
        <p:blipFill>
          <a:blip r:embed="rId4">
            <a:extLst/>
          </a:blip>
          <a:stretch>
            <a:fillRect/>
          </a:stretch>
        </p:blipFill>
        <p:spPr>
          <a:xfrm>
            <a:off x="15544800" y="9962212"/>
            <a:ext cx="7599370" cy="1900842"/>
          </a:xfrm>
          <a:prstGeom prst="rect">
            <a:avLst/>
          </a:prstGeom>
          <a:ln w="12700">
            <a:miter lim="400000"/>
          </a:ln>
        </p:spPr>
      </p:pic>
    </p:spTree>
  </p:cSld>
  <p:clrMapOvr>
    <a:masterClrMapping/>
  </p:clrMapOvr>
  <mc:AlternateContent xmlns:mc="http://schemas.openxmlformats.org/markup-compatibility/2006">
    <mc:Choice xmlns:p14="http://schemas.microsoft.com/office/powerpoint/2010/main" Requires="p14">
      <p:transition spd="slow" advClick="1" p14:dur="2000">
        <p:dissolve/>
      </p:transition>
    </mc:Choice>
    <mc:Fallback>
      <p:transition spd="slow">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289" name="pasted-movie.png" descr="pasted-movie.png"/>
          <p:cNvPicPr>
            <a:picLocks noChangeAspect="1"/>
          </p:cNvPicPr>
          <p:nvPr/>
        </p:nvPicPr>
        <p:blipFill>
          <a:blip r:embed="rId2">
            <a:extLst/>
          </a:blip>
          <a:stretch>
            <a:fillRect/>
          </a:stretch>
        </p:blipFill>
        <p:spPr>
          <a:xfrm>
            <a:off x="4475995" y="321733"/>
            <a:ext cx="15432010" cy="7716005"/>
          </a:xfrm>
          <a:prstGeom prst="rect">
            <a:avLst/>
          </a:prstGeom>
          <a:ln w="12700">
            <a:miter lim="400000"/>
          </a:ln>
        </p:spPr>
      </p:pic>
      <p:sp>
        <p:nvSpPr>
          <p:cNvPr id="290" name="Piracy is almost always a service problem…"/>
          <p:cNvSpPr txBox="1"/>
          <p:nvPr/>
        </p:nvSpPr>
        <p:spPr>
          <a:xfrm>
            <a:off x="5043677" y="8130607"/>
            <a:ext cx="14296645" cy="3787852"/>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lgn="ctr">
              <a:defRPr sz="6000"/>
            </a:pPr>
            <a:r>
              <a:t>Piracy is almost always a service problem</a:t>
            </a:r>
          </a:p>
          <a:p>
            <a:pPr algn="ctr">
              <a:defRPr sz="6000"/>
            </a:pPr>
            <a:r>
              <a:t>and not a pricing problem.</a:t>
            </a:r>
          </a:p>
          <a:p>
            <a:pPr algn="r">
              <a:defRPr sz="6000"/>
            </a:pPr>
            <a:r>
              <a:t>~Gabe Newell</a:t>
            </a:r>
          </a:p>
        </p:txBody>
      </p:sp>
    </p:spTree>
  </p:cSld>
  <p:clrMapOvr>
    <a:masterClrMapping/>
  </p:clrMapOvr>
  <mc:AlternateContent xmlns:mc="http://schemas.openxmlformats.org/markup-compatibility/2006">
    <mc:Choice xmlns:p14="http://schemas.microsoft.com/office/powerpoint/2010/main" Requires="p14">
      <p:transition spd="slow" advClick="1" p14:dur="2000">
        <p:dissolve/>
      </p:transition>
    </mc:Choice>
    <mc:Fallback>
      <p:transition spd="slow">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292" name="pasted-movie.png" descr="pasted-movie.png"/>
          <p:cNvPicPr>
            <a:picLocks noChangeAspect="1"/>
          </p:cNvPicPr>
          <p:nvPr/>
        </p:nvPicPr>
        <p:blipFill>
          <a:blip r:embed="rId2">
            <a:extLst/>
          </a:blip>
          <a:stretch>
            <a:fillRect/>
          </a:stretch>
        </p:blipFill>
        <p:spPr>
          <a:xfrm>
            <a:off x="0" y="0"/>
            <a:ext cx="24384000" cy="13716000"/>
          </a:xfrm>
          <a:prstGeom prst="rect">
            <a:avLst/>
          </a:prstGeom>
          <a:ln w="12700">
            <a:miter lim="400000"/>
          </a:ln>
        </p:spPr>
      </p:pic>
      <p:sp>
        <p:nvSpPr>
          <p:cNvPr id="293" name="Common"/>
          <p:cNvSpPr txBox="1"/>
          <p:nvPr/>
        </p:nvSpPr>
        <p:spPr>
          <a:xfrm>
            <a:off x="611818" y="4011083"/>
            <a:ext cx="7050622" cy="2425701"/>
          </a:xfrm>
          <a:prstGeom prst="rect">
            <a:avLst/>
          </a:prstGeom>
          <a:ln w="12700">
            <a:miter lim="400000"/>
          </a:ln>
          <a:effectLst>
            <a:outerShdw sx="100000" sy="100000" kx="0" ky="0" algn="b" rotWithShape="0" blurRad="63500" dist="25400" dir="5400000">
              <a:srgbClr val="000000">
                <a:alpha val="50000"/>
              </a:srgbClr>
            </a:outerShdw>
          </a:effectLst>
          <a:extLst>
            <a:ext uri="{C572A759-6A51-4108-AA02-DFA0A04FC94B}">
              <ma14:wrappingTextBoxFlag xmlns:ma14="http://schemas.microsoft.com/office/mac/drawingml/2011/main" val="1"/>
            </a:ext>
          </a:extLst>
        </p:spPr>
        <p:txBody>
          <a:bodyPr wrap="none" lIns="50800" tIns="50800" rIns="50800" bIns="50800" anchor="ctr">
            <a:spAutoFit/>
          </a:bodyPr>
          <a:lstStyle>
            <a:lvl1pPr>
              <a:defRPr sz="15000">
                <a:latin typeface="Impact"/>
                <a:ea typeface="Impact"/>
                <a:cs typeface="Impact"/>
                <a:sym typeface="Impact"/>
              </a:defRPr>
            </a:lvl1pPr>
          </a:lstStyle>
          <a:p>
            <a:pPr/>
            <a:r>
              <a:t>Common</a:t>
            </a:r>
          </a:p>
        </p:txBody>
      </p:sp>
      <p:sp>
        <p:nvSpPr>
          <p:cNvPr id="294" name="Departments"/>
          <p:cNvSpPr txBox="1"/>
          <p:nvPr/>
        </p:nvSpPr>
        <p:spPr>
          <a:xfrm>
            <a:off x="645684" y="6076950"/>
            <a:ext cx="10302517" cy="2425701"/>
          </a:xfrm>
          <a:prstGeom prst="rect">
            <a:avLst/>
          </a:prstGeom>
          <a:ln w="12700">
            <a:miter lim="400000"/>
          </a:ln>
          <a:effectLst>
            <a:outerShdw sx="100000" sy="100000" kx="0" ky="0" algn="b" rotWithShape="0" blurRad="63500" dist="25400" dir="5400000">
              <a:srgbClr val="000000">
                <a:alpha val="50000"/>
              </a:srgbClr>
            </a:outerShdw>
          </a:effectLst>
          <a:extLst>
            <a:ext uri="{C572A759-6A51-4108-AA02-DFA0A04FC94B}">
              <ma14:wrappingTextBoxFlag xmlns:ma14="http://schemas.microsoft.com/office/mac/drawingml/2011/main" val="1"/>
            </a:ext>
          </a:extLst>
        </p:spPr>
        <p:txBody>
          <a:bodyPr wrap="none" lIns="50800" tIns="50800" rIns="50800" bIns="50800" anchor="ctr">
            <a:spAutoFit/>
          </a:bodyPr>
          <a:lstStyle>
            <a:lvl1pPr>
              <a:defRPr sz="15000">
                <a:latin typeface="Impact"/>
                <a:ea typeface="Impact"/>
                <a:cs typeface="Impact"/>
                <a:sym typeface="Impact"/>
              </a:defRPr>
            </a:lvl1pPr>
          </a:lstStyle>
          <a:p>
            <a:pPr/>
            <a:r>
              <a:t>Departments</a:t>
            </a:r>
          </a:p>
        </p:txBody>
      </p:sp>
    </p:spTree>
  </p:cSld>
  <p:clrMapOvr>
    <a:masterClrMapping/>
  </p:clrMapOvr>
  <p:transition xmlns:p14="http://schemas.microsoft.com/office/powerpoint/2010/main" spd="med" advClick="1"/>
</p:sld>
</file>

<file path=ppt/slides/slide4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96" name="Acquisitions"/>
          <p:cNvSpPr txBox="1"/>
          <p:nvPr/>
        </p:nvSpPr>
        <p:spPr>
          <a:xfrm>
            <a:off x="7562477" y="5892800"/>
            <a:ext cx="9259046" cy="19304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b="1" sz="12000">
                <a:latin typeface="Helvetica"/>
                <a:ea typeface="Helvetica"/>
                <a:cs typeface="Helvetica"/>
                <a:sym typeface="Helvetica"/>
              </a:defRPr>
            </a:lvl1pPr>
          </a:lstStyle>
          <a:p>
            <a:pPr/>
            <a:r>
              <a:t>Acquisitions</a:t>
            </a:r>
          </a:p>
        </p:txBody>
      </p:sp>
    </p:spTree>
  </p:cSld>
  <p:clrMapOvr>
    <a:masterClrMapping/>
  </p:clrMapOvr>
  <p:transition xmlns:p14="http://schemas.microsoft.com/office/powerpoint/2010/main" spd="med" advClick="1"/>
</p:sld>
</file>

<file path=ppt/slides/slide4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298" name="pasted-movie.png" descr="pasted-movie.png"/>
          <p:cNvPicPr>
            <a:picLocks noChangeAspect="1"/>
          </p:cNvPicPr>
          <p:nvPr/>
        </p:nvPicPr>
        <p:blipFill>
          <a:blip r:embed="rId2">
            <a:extLst/>
          </a:blip>
          <a:stretch>
            <a:fillRect/>
          </a:stretch>
        </p:blipFill>
        <p:spPr>
          <a:xfrm>
            <a:off x="1905000" y="0"/>
            <a:ext cx="20574000" cy="13716000"/>
          </a:xfrm>
          <a:prstGeom prst="rect">
            <a:avLst/>
          </a:prstGeom>
          <a:ln w="12700">
            <a:miter lim="400000"/>
          </a:ln>
        </p:spPr>
      </p:pic>
    </p:spTree>
  </p:cSld>
  <p:clrMapOvr>
    <a:masterClrMapping/>
  </p:clrMapOvr>
  <p:transition xmlns:p14="http://schemas.microsoft.com/office/powerpoint/2010/main" spd="med" advClick="1"/>
</p:sld>
</file>

<file path=ppt/slides/slide4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300" name="pasted-movie.png" descr="pasted-movie.png"/>
          <p:cNvPicPr>
            <a:picLocks noChangeAspect="1"/>
          </p:cNvPicPr>
          <p:nvPr/>
        </p:nvPicPr>
        <p:blipFill>
          <a:blip r:embed="rId2">
            <a:extLst/>
          </a:blip>
          <a:stretch>
            <a:fillRect/>
          </a:stretch>
        </p:blipFill>
        <p:spPr>
          <a:xfrm>
            <a:off x="190500" y="0"/>
            <a:ext cx="24003000" cy="13716000"/>
          </a:xfrm>
          <a:prstGeom prst="rect">
            <a:avLst/>
          </a:prstGeom>
          <a:ln w="12700">
            <a:miter lim="400000"/>
          </a:ln>
        </p:spPr>
      </p:pic>
    </p:spTree>
  </p:cSld>
  <p:clrMapOvr>
    <a:masterClrMapping/>
  </p:clrMapOvr>
  <p:transition xmlns:p14="http://schemas.microsoft.com/office/powerpoint/2010/main" spd="med" advClick="1"/>
</p:sld>
</file>

<file path=ppt/slides/slide4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302" name="pasted-movie.png" descr="pasted-movie.png"/>
          <p:cNvPicPr>
            <a:picLocks noChangeAspect="1"/>
          </p:cNvPicPr>
          <p:nvPr/>
        </p:nvPicPr>
        <p:blipFill>
          <a:blip r:embed="rId2">
            <a:extLst/>
          </a:blip>
          <a:stretch>
            <a:fillRect/>
          </a:stretch>
        </p:blipFill>
        <p:spPr>
          <a:xfrm>
            <a:off x="190500" y="0"/>
            <a:ext cx="24003000" cy="13716000"/>
          </a:xfrm>
          <a:prstGeom prst="rect">
            <a:avLst/>
          </a:prstGeom>
          <a:ln w="12700">
            <a:miter lim="400000"/>
          </a:ln>
        </p:spPr>
      </p:pic>
      <p:pic>
        <p:nvPicPr>
          <p:cNvPr id="303" name="pasted-movie.png" descr="pasted-movie.png"/>
          <p:cNvPicPr>
            <a:picLocks noChangeAspect="1"/>
          </p:cNvPicPr>
          <p:nvPr/>
        </p:nvPicPr>
        <p:blipFill>
          <a:blip r:embed="rId3">
            <a:extLst/>
          </a:blip>
          <a:stretch>
            <a:fillRect/>
          </a:stretch>
        </p:blipFill>
        <p:spPr>
          <a:xfrm>
            <a:off x="127000" y="2425700"/>
            <a:ext cx="24384000" cy="9118600"/>
          </a:xfrm>
          <a:prstGeom prst="rect">
            <a:avLst/>
          </a:prstGeom>
          <a:ln w="12700">
            <a:miter lim="400000"/>
          </a:ln>
          <a:effectLst>
            <a:outerShdw sx="100000" sy="100000" kx="0" ky="0" algn="b" rotWithShape="0" blurRad="63500" dist="25400" dir="5400000">
              <a:srgbClr val="000000">
                <a:alpha val="50000"/>
              </a:srgbClr>
            </a:outerShdw>
          </a:effectLst>
        </p:spPr>
      </p:pic>
    </p:spTree>
  </p:cSld>
  <p:clrMapOvr>
    <a:masterClrMapping/>
  </p:clrMapOvr>
  <p:transition xmlns:p14="http://schemas.microsoft.com/office/powerpoint/2010/main" spd="med" advClick="1"/>
</p:sld>
</file>

<file path=ppt/slides/slide4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305" name="Collection Dev Folder.jpg" descr="Collection Dev Folder.jpg"/>
          <p:cNvPicPr>
            <a:picLocks noChangeAspect="1"/>
          </p:cNvPicPr>
          <p:nvPr/>
        </p:nvPicPr>
        <p:blipFill>
          <a:blip r:embed="rId2">
            <a:extLst/>
          </a:blip>
          <a:stretch>
            <a:fillRect/>
          </a:stretch>
        </p:blipFill>
        <p:spPr>
          <a:xfrm>
            <a:off x="2468937" y="-1"/>
            <a:ext cx="19446126" cy="13716001"/>
          </a:xfrm>
          <a:prstGeom prst="rect">
            <a:avLst/>
          </a:prstGeom>
          <a:ln w="12700">
            <a:miter lim="400000"/>
          </a:ln>
        </p:spPr>
      </p:pic>
    </p:spTree>
  </p:cSld>
  <p:clrMapOvr>
    <a:masterClrMapping/>
  </p:clrMapOvr>
  <p:transition xmlns:p14="http://schemas.microsoft.com/office/powerpoint/2010/main" spd="med" advClick="1"/>
</p:sld>
</file>

<file path=ppt/slides/slide4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307" name="magazine.png" descr="magazine.png"/>
          <p:cNvPicPr>
            <a:picLocks noChangeAspect="1"/>
          </p:cNvPicPr>
          <p:nvPr/>
        </p:nvPicPr>
        <p:blipFill>
          <a:blip r:embed="rId2">
            <a:extLst/>
          </a:blip>
          <a:stretch>
            <a:fillRect/>
          </a:stretch>
        </p:blipFill>
        <p:spPr>
          <a:xfrm rot="1133373">
            <a:off x="5334000" y="-160470"/>
            <a:ext cx="13716000" cy="13716001"/>
          </a:xfrm>
          <a:prstGeom prst="rect">
            <a:avLst/>
          </a:prstGeom>
          <a:ln w="12700">
            <a:miter lim="400000"/>
          </a:ln>
        </p:spPr>
      </p:pic>
    </p:spTree>
  </p:cSld>
  <p:clrMapOvr>
    <a:masterClrMapping/>
  </p:clrMapOvr>
  <p:transition xmlns:p14="http://schemas.microsoft.com/office/powerpoint/2010/main" spd="med" advClick="1"/>
</p:sld>
</file>

<file path=ppt/slides/slide5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309" name="Local Author Newspaper.png" descr="Local Author Newspaper.png"/>
          <p:cNvPicPr>
            <a:picLocks noChangeAspect="1"/>
          </p:cNvPicPr>
          <p:nvPr/>
        </p:nvPicPr>
        <p:blipFill>
          <a:blip r:embed="rId2">
            <a:extLst/>
          </a:blip>
          <a:stretch>
            <a:fillRect/>
          </a:stretch>
        </p:blipFill>
        <p:spPr>
          <a:xfrm>
            <a:off x="4231080" y="-124950"/>
            <a:ext cx="15921839" cy="13716001"/>
          </a:xfrm>
          <a:prstGeom prst="rect">
            <a:avLst/>
          </a:prstGeom>
          <a:ln w="12700">
            <a:miter lim="400000"/>
          </a:ln>
        </p:spPr>
      </p:pic>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0" presetID="15" grpId="1" fill="hold">
                                  <p:stCondLst>
                                    <p:cond delay="0"/>
                                  </p:stCondLst>
                                  <p:iterate type="el" backwards="0">
                                    <p:tmAbs val="0"/>
                                  </p:iterate>
                                  <p:childTnLst>
                                    <p:set>
                                      <p:cBhvr>
                                        <p:cTn id="6" fill="hold"/>
                                        <p:tgtEl>
                                          <p:spTgt spid="309"/>
                                        </p:tgtEl>
                                        <p:attrNameLst>
                                          <p:attrName>style.visibility</p:attrName>
                                        </p:attrNameLst>
                                      </p:cBhvr>
                                      <p:to>
                                        <p:strVal val="visible"/>
                                      </p:to>
                                    </p:set>
                                    <p:anim calcmode="lin" valueType="num">
                                      <p:cBhvr>
                                        <p:cTn id="7" dur="1500" fill="hold"/>
                                        <p:tgtEl>
                                          <p:spTgt spid="309"/>
                                        </p:tgtEl>
                                        <p:attrNameLst>
                                          <p:attrName>ppt_w</p:attrName>
                                        </p:attrNameLst>
                                      </p:cBhvr>
                                      <p:tavLst>
                                        <p:tav tm="0">
                                          <p:val>
                                            <p:fltVal val="0"/>
                                          </p:val>
                                        </p:tav>
                                        <p:tav tm="100000">
                                          <p:val>
                                            <p:strVal val="#ppt_w"/>
                                          </p:val>
                                        </p:tav>
                                      </p:tavLst>
                                    </p:anim>
                                    <p:anim calcmode="lin" valueType="num">
                                      <p:cBhvr>
                                        <p:cTn id="8" dur="1500" fill="hold"/>
                                        <p:tgtEl>
                                          <p:spTgt spid="309"/>
                                        </p:tgtEl>
                                        <p:attrNameLst>
                                          <p:attrName>ppt_h</p:attrName>
                                        </p:attrNameLst>
                                      </p:cBhvr>
                                      <p:tavLst>
                                        <p:tav tm="0">
                                          <p:val>
                                            <p:fltVal val="0"/>
                                          </p:val>
                                        </p:tav>
                                        <p:tav tm="100000">
                                          <p:val>
                                            <p:strVal val="#ppt_h"/>
                                          </p:val>
                                        </p:tav>
                                      </p:tavLst>
                                    </p:anim>
                                    <p:anim calcmode="lin" valueType="num">
                                      <p:cBhvr>
                                        <p:cTn id="9" dur="1500" fill="hold"/>
                                        <p:tgtEl>
                                          <p:spTgt spid="309"/>
                                        </p:tgtEl>
                                        <p:attrNameLst>
                                          <p:attrName>ppt_x</p:attrName>
                                        </p:attrNameLst>
                                      </p:cBhvr>
                                      <p:tavLst>
                                        <p:tav tm="0" fmla="#ppt_x+(cos(-2*pi*(1-$))*-#ppt_x-sin(-2*pi*(1-$))*(1-#ppt_y))*(1-$)">
                                          <p:val>
                                            <p:fltVal val="0"/>
                                          </p:val>
                                        </p:tav>
                                        <p:tav tm="100000">
                                          <p:val>
                                            <p:fltVal val="1"/>
                                          </p:val>
                                        </p:tav>
                                      </p:tavLst>
                                    </p:anim>
                                    <p:anim calcmode="lin" valueType="num">
                                      <p:cBhvr>
                                        <p:cTn id="10" dur="1500" fill="hold"/>
                                        <p:tgtEl>
                                          <p:spTgt spid="309"/>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309" grpId="1"/>
    </p:bldLst>
  </p:timing>
</p:sld>
</file>

<file path=ppt/slides/slide5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311" name="Local Author Newspaper.png" descr="Local Author Newspaper.png"/>
          <p:cNvPicPr>
            <a:picLocks noChangeAspect="1"/>
          </p:cNvPicPr>
          <p:nvPr/>
        </p:nvPicPr>
        <p:blipFill>
          <a:blip r:embed="rId2">
            <a:extLst/>
          </a:blip>
          <a:stretch>
            <a:fillRect/>
          </a:stretch>
        </p:blipFill>
        <p:spPr>
          <a:xfrm>
            <a:off x="4231080" y="-124950"/>
            <a:ext cx="15921839" cy="13716001"/>
          </a:xfrm>
          <a:prstGeom prst="rect">
            <a:avLst/>
          </a:prstGeom>
          <a:ln w="12700">
            <a:miter lim="400000"/>
          </a:ln>
        </p:spPr>
      </p:pic>
      <p:pic>
        <p:nvPicPr>
          <p:cNvPr id="312" name="pasted-movie.png" descr="pasted-movie.png"/>
          <p:cNvPicPr>
            <a:picLocks noChangeAspect="1"/>
          </p:cNvPicPr>
          <p:nvPr/>
        </p:nvPicPr>
        <p:blipFill>
          <a:blip r:embed="rId3">
            <a:extLst/>
          </a:blip>
          <a:stretch>
            <a:fillRect/>
          </a:stretch>
        </p:blipFill>
        <p:spPr>
          <a:xfrm>
            <a:off x="4170591" y="1756885"/>
            <a:ext cx="16042818" cy="10202230"/>
          </a:xfrm>
          <a:prstGeom prst="rect">
            <a:avLst/>
          </a:prstGeom>
          <a:ln w="12700">
            <a:miter lim="400000"/>
          </a:ln>
        </p:spPr>
      </p:pic>
    </p:spTree>
  </p:cSld>
  <p:clrMapOvr>
    <a:masterClrMapping/>
  </p:clrMapOvr>
  <mc:AlternateContent xmlns:mc="http://schemas.openxmlformats.org/markup-compatibility/2006">
    <mc:Choice xmlns:p14="http://schemas.microsoft.com/office/powerpoint/2010/main" Requires="p14">
      <p:transition spd="med" advClick="1" p14:dur="1000">
        <p:dissolve/>
      </p:transition>
    </mc:Choice>
    <mc:Fallback>
      <p:transition spd="med">
        <p:fade/>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314" name="pasted-movie.png" descr="pasted-movie.png"/>
          <p:cNvPicPr>
            <a:picLocks noChangeAspect="1"/>
          </p:cNvPicPr>
          <p:nvPr/>
        </p:nvPicPr>
        <p:blipFill>
          <a:blip r:embed="rId2">
            <a:extLst/>
          </a:blip>
          <a:stretch>
            <a:fillRect/>
          </a:stretch>
        </p:blipFill>
        <p:spPr>
          <a:xfrm rot="20804348">
            <a:off x="7493000" y="190500"/>
            <a:ext cx="9398000" cy="13335000"/>
          </a:xfrm>
          <a:prstGeom prst="rect">
            <a:avLst/>
          </a:prstGeom>
          <a:ln w="12700">
            <a:miter lim="400000"/>
          </a:ln>
        </p:spPr>
      </p:pic>
    </p:spTree>
  </p:cSld>
  <p:clrMapOvr>
    <a:masterClrMapping/>
  </p:clrMapOvr>
  <p:transition xmlns:p14="http://schemas.microsoft.com/office/powerpoint/2010/main" spd="med" advClick="1"/>
</p:sld>
</file>

<file path=ppt/slides/slide5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316" name="pasted-movie.png" descr="pasted-movie.png"/>
          <p:cNvPicPr>
            <a:picLocks noChangeAspect="1"/>
          </p:cNvPicPr>
          <p:nvPr/>
        </p:nvPicPr>
        <p:blipFill>
          <a:blip r:embed="rId2">
            <a:extLst/>
          </a:blip>
          <a:stretch>
            <a:fillRect/>
          </a:stretch>
        </p:blipFill>
        <p:spPr>
          <a:xfrm rot="20843483">
            <a:off x="1270181" y="1992059"/>
            <a:ext cx="9903306" cy="6427737"/>
          </a:xfrm>
          <a:prstGeom prst="rect">
            <a:avLst/>
          </a:prstGeom>
          <a:ln w="12700">
            <a:miter lim="400000"/>
          </a:ln>
        </p:spPr>
      </p:pic>
      <p:pic>
        <p:nvPicPr>
          <p:cNvPr id="317" name="pasted-movie.png" descr="pasted-movie.png"/>
          <p:cNvPicPr>
            <a:picLocks noChangeAspect="1"/>
          </p:cNvPicPr>
          <p:nvPr/>
        </p:nvPicPr>
        <p:blipFill>
          <a:blip r:embed="rId3">
            <a:extLst/>
          </a:blip>
          <a:stretch>
            <a:fillRect/>
          </a:stretch>
        </p:blipFill>
        <p:spPr>
          <a:xfrm rot="1207207">
            <a:off x="11768797" y="4848363"/>
            <a:ext cx="9753601" cy="6502401"/>
          </a:xfrm>
          <a:prstGeom prst="rect">
            <a:avLst/>
          </a:prstGeom>
          <a:ln w="12700">
            <a:miter lim="400000"/>
          </a:ln>
        </p:spPr>
      </p:pic>
      <p:pic>
        <p:nvPicPr>
          <p:cNvPr id="318" name="pasted-movie.png" descr="pasted-movie.png"/>
          <p:cNvPicPr>
            <a:picLocks noChangeAspect="1"/>
          </p:cNvPicPr>
          <p:nvPr/>
        </p:nvPicPr>
        <p:blipFill>
          <a:blip r:embed="rId4">
            <a:extLst/>
          </a:blip>
          <a:stretch>
            <a:fillRect/>
          </a:stretch>
        </p:blipFill>
        <p:spPr>
          <a:xfrm>
            <a:off x="66567" y="7972377"/>
            <a:ext cx="4404817" cy="4404818"/>
          </a:xfrm>
          <a:prstGeom prst="rect">
            <a:avLst/>
          </a:prstGeom>
          <a:ln w="12700">
            <a:miter lim="400000"/>
          </a:ln>
        </p:spPr>
      </p:pic>
      <p:pic>
        <p:nvPicPr>
          <p:cNvPr id="319" name="DOA Logo.png" descr="DOA Logo.png"/>
          <p:cNvPicPr>
            <a:picLocks noChangeAspect="1"/>
          </p:cNvPicPr>
          <p:nvPr/>
        </p:nvPicPr>
        <p:blipFill>
          <a:blip r:embed="rId5">
            <a:extLst/>
          </a:blip>
          <a:stretch>
            <a:fillRect/>
          </a:stretch>
        </p:blipFill>
        <p:spPr>
          <a:xfrm>
            <a:off x="16618889" y="3373870"/>
            <a:ext cx="6403234" cy="1765463"/>
          </a:xfrm>
          <a:prstGeom prst="rect">
            <a:avLst/>
          </a:prstGeom>
          <a:ln w="12700">
            <a:miter lim="400000"/>
          </a:ln>
        </p:spPr>
      </p:pic>
    </p:spTree>
  </p:cSld>
  <p:clrMapOvr>
    <a:masterClrMapping/>
  </p:clrMapOvr>
  <p:transition xmlns:p14="http://schemas.microsoft.com/office/powerpoint/2010/main" spd="med" advClick="1"/>
</p:sld>
</file>

<file path=ppt/slides/slide5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321" name="pasted-movie.png" descr="pasted-movie.png"/>
          <p:cNvPicPr>
            <a:picLocks noChangeAspect="1"/>
          </p:cNvPicPr>
          <p:nvPr/>
        </p:nvPicPr>
        <p:blipFill>
          <a:blip r:embed="rId2">
            <a:extLst/>
          </a:blip>
          <a:stretch>
            <a:fillRect/>
          </a:stretch>
        </p:blipFill>
        <p:spPr>
          <a:xfrm>
            <a:off x="6295410" y="818245"/>
            <a:ext cx="11793180" cy="12079510"/>
          </a:xfrm>
          <a:prstGeom prst="rect">
            <a:avLst/>
          </a:prstGeom>
          <a:ln w="12700">
            <a:miter lim="400000"/>
          </a:ln>
        </p:spPr>
      </p:pic>
    </p:spTree>
  </p:cSld>
  <p:clrMapOvr>
    <a:masterClrMapping/>
  </p:clrMapOvr>
  <p:transition xmlns:p14="http://schemas.microsoft.com/office/powerpoint/2010/main" spd="med" advClick="1"/>
</p:sld>
</file>

<file path=ppt/slides/slide5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323" name="pasted-movie.png" descr="pasted-movie.png"/>
          <p:cNvPicPr>
            <a:picLocks noChangeAspect="1"/>
          </p:cNvPicPr>
          <p:nvPr/>
        </p:nvPicPr>
        <p:blipFill>
          <a:blip r:embed="rId2">
            <a:extLst/>
          </a:blip>
          <a:stretch>
            <a:fillRect/>
          </a:stretch>
        </p:blipFill>
        <p:spPr>
          <a:xfrm rot="752659">
            <a:off x="5775126" y="441126"/>
            <a:ext cx="12833748" cy="12833748"/>
          </a:xfrm>
          <a:prstGeom prst="rect">
            <a:avLst/>
          </a:prstGeom>
          <a:ln w="12700">
            <a:miter lim="400000"/>
          </a:ln>
        </p:spPr>
      </p:pic>
    </p:spTree>
  </p:cSld>
  <p:clrMapOvr>
    <a:masterClrMapping/>
  </p:clrMapOvr>
  <p:transition xmlns:p14="http://schemas.microsoft.com/office/powerpoint/2010/main" spd="med" advClick="1"/>
</p:sld>
</file>

<file path=ppt/slides/slide5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325" name="pasted-movie.png" descr="pasted-movie.png"/>
          <p:cNvPicPr>
            <a:picLocks noChangeAspect="1"/>
          </p:cNvPicPr>
          <p:nvPr/>
        </p:nvPicPr>
        <p:blipFill>
          <a:blip r:embed="rId2">
            <a:alphaModFix amt="53391"/>
            <a:extLst/>
          </a:blip>
          <a:stretch>
            <a:fillRect/>
          </a:stretch>
        </p:blipFill>
        <p:spPr>
          <a:xfrm rot="20804348">
            <a:off x="7493000" y="190500"/>
            <a:ext cx="9398000" cy="13335001"/>
          </a:xfrm>
          <a:prstGeom prst="rect">
            <a:avLst/>
          </a:prstGeom>
          <a:ln w="12700">
            <a:miter lim="400000"/>
          </a:ln>
        </p:spPr>
      </p:pic>
      <p:pic>
        <p:nvPicPr>
          <p:cNvPr id="326" name="Unobtainable Stamp.png" descr="Unobtainable Stamp.png"/>
          <p:cNvPicPr>
            <a:picLocks noChangeAspect="1"/>
          </p:cNvPicPr>
          <p:nvPr/>
        </p:nvPicPr>
        <p:blipFill>
          <a:blip r:embed="rId3">
            <a:extLst/>
          </a:blip>
          <a:stretch>
            <a:fillRect/>
          </a:stretch>
        </p:blipFill>
        <p:spPr>
          <a:xfrm>
            <a:off x="3594100" y="5715000"/>
            <a:ext cx="17195800" cy="2286000"/>
          </a:xfrm>
          <a:prstGeom prst="rect">
            <a:avLst/>
          </a:prstGeom>
          <a:ln w="12700">
            <a:miter lim="400000"/>
          </a:ln>
        </p:spPr>
      </p:pic>
    </p:spTree>
  </p:cSld>
  <p:clrMapOvr>
    <a:masterClrMapping/>
  </p:clrMapOvr>
  <p:transition xmlns:p14="http://schemas.microsoft.com/office/powerpoint/2010/main" spd="med" advClick="1"/>
</p:sld>
</file>

<file path=ppt/slides/slide5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328" name="Layer copy.tiff" descr="Layer copy.tiff"/>
          <p:cNvPicPr>
            <a:picLocks noChangeAspect="1"/>
          </p:cNvPicPr>
          <p:nvPr/>
        </p:nvPicPr>
        <p:blipFill>
          <a:blip r:embed="rId2">
            <a:extLst/>
          </a:blip>
          <a:stretch>
            <a:fillRect/>
          </a:stretch>
        </p:blipFill>
        <p:spPr>
          <a:xfrm>
            <a:off x="2438400" y="5080000"/>
            <a:ext cx="19507200" cy="3556000"/>
          </a:xfrm>
          <a:prstGeom prst="rect">
            <a:avLst/>
          </a:prstGeom>
          <a:ln w="12700">
            <a:miter lim="400000"/>
          </a:ln>
        </p:spPr>
      </p:pic>
    </p:spTree>
  </p:cSld>
  <p:clrMapOvr>
    <a:masterClrMapping/>
  </p:clrMapOvr>
  <p:transition xmlns:p14="http://schemas.microsoft.com/office/powerpoint/2010/main" spd="med" advClick="1"/>
</p:sld>
</file>

<file path=ppt/slides/slide5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330" name="GVPL Logo.png" descr="GVPL Logo.png"/>
          <p:cNvPicPr>
            <a:picLocks noChangeAspect="1"/>
          </p:cNvPicPr>
          <p:nvPr/>
        </p:nvPicPr>
        <p:blipFill>
          <a:blip r:embed="rId2">
            <a:extLst/>
          </a:blip>
          <a:stretch>
            <a:fillRect/>
          </a:stretch>
        </p:blipFill>
        <p:spPr>
          <a:xfrm>
            <a:off x="3252813" y="1120708"/>
            <a:ext cx="17878374" cy="3861730"/>
          </a:xfrm>
          <a:prstGeom prst="rect">
            <a:avLst/>
          </a:prstGeom>
          <a:ln w="12700">
            <a:miter lim="400000"/>
          </a:ln>
        </p:spPr>
      </p:pic>
      <p:sp>
        <p:nvSpPr>
          <p:cNvPr id="331" name="🤩"/>
          <p:cNvSpPr txBox="1"/>
          <p:nvPr/>
        </p:nvSpPr>
        <p:spPr>
          <a:xfrm>
            <a:off x="10229850" y="5998633"/>
            <a:ext cx="3924300" cy="51054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sz="30000"/>
            </a:lvl1pPr>
          </a:lstStyle>
          <a:p>
            <a:pPr/>
            <a:r>
              <a:t>🤩</a:t>
            </a:r>
          </a:p>
        </p:txBody>
      </p:sp>
    </p:spTree>
  </p:cSld>
  <p:clrMapOvr>
    <a:masterClrMapping/>
  </p:clrMapOvr>
  <p:transition xmlns:p14="http://schemas.microsoft.com/office/powerpoint/2010/main" spd="med" advClick="1"/>
</p:sld>
</file>

<file path=ppt/slides/slide5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333" name="pasted-movie.png" descr="pasted-movie.png"/>
          <p:cNvPicPr>
            <a:picLocks noChangeAspect="1"/>
          </p:cNvPicPr>
          <p:nvPr/>
        </p:nvPicPr>
        <p:blipFill>
          <a:blip r:embed="rId2">
            <a:extLst/>
          </a:blip>
          <a:stretch>
            <a:fillRect/>
          </a:stretch>
        </p:blipFill>
        <p:spPr>
          <a:xfrm>
            <a:off x="4572000" y="624416"/>
            <a:ext cx="15240000" cy="8572501"/>
          </a:xfrm>
          <a:prstGeom prst="rect">
            <a:avLst/>
          </a:prstGeom>
          <a:ln w="12700">
            <a:miter lim="400000"/>
          </a:ln>
        </p:spPr>
      </p:pic>
      <p:sp>
        <p:nvSpPr>
          <p:cNvPr id="334" name="Law #3: Every book its reader"/>
          <p:cNvSpPr txBox="1"/>
          <p:nvPr/>
        </p:nvSpPr>
        <p:spPr>
          <a:xfrm>
            <a:off x="7250823" y="10003095"/>
            <a:ext cx="9882353" cy="957276"/>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sz="5800"/>
            </a:lvl1pPr>
          </a:lstStyle>
          <a:p>
            <a:pPr/>
            <a:r>
              <a:t>Law #3: Every book its reader</a:t>
            </a:r>
          </a:p>
        </p:txBody>
      </p:sp>
    </p:spTree>
  </p:cSld>
  <p:clrMapOvr>
    <a:masterClrMapping/>
  </p:clrMapOvr>
  <p:transition xmlns:p14="http://schemas.microsoft.com/office/powerpoint/2010/main" spd="med" advClick="1"/>
</p:sld>
</file>

<file path=ppt/slides/slide6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336" name="pasted-movie.png" descr="pasted-movie.png"/>
          <p:cNvPicPr>
            <a:picLocks noChangeAspect="1"/>
          </p:cNvPicPr>
          <p:nvPr/>
        </p:nvPicPr>
        <p:blipFill>
          <a:blip r:embed="rId2">
            <a:alphaModFix amt="49342"/>
            <a:extLst/>
          </a:blip>
          <a:stretch>
            <a:fillRect/>
          </a:stretch>
        </p:blipFill>
        <p:spPr>
          <a:xfrm rot="20804348">
            <a:off x="7493000" y="190500"/>
            <a:ext cx="9398000" cy="13335001"/>
          </a:xfrm>
          <a:prstGeom prst="rect">
            <a:avLst/>
          </a:prstGeom>
          <a:ln w="12700">
            <a:miter lim="400000"/>
          </a:ln>
        </p:spPr>
      </p:pic>
      <p:sp>
        <p:nvSpPr>
          <p:cNvPr id="337" name="obtained"/>
          <p:cNvSpPr txBox="1"/>
          <p:nvPr/>
        </p:nvSpPr>
        <p:spPr>
          <a:xfrm>
            <a:off x="5738341" y="5530874"/>
            <a:ext cx="12907318" cy="2654252"/>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sz="20000">
                <a:solidFill>
                  <a:schemeClr val="accent5"/>
                </a:solidFill>
                <a:latin typeface="Old Stamper"/>
                <a:ea typeface="Old Stamper"/>
                <a:cs typeface="Old Stamper"/>
                <a:sym typeface="Old Stamper"/>
              </a:defRPr>
            </a:lvl1pPr>
          </a:lstStyle>
          <a:p>
            <a:pPr/>
            <a:r>
              <a:t>obtained</a:t>
            </a:r>
          </a:p>
        </p:txBody>
      </p:sp>
    </p:spTree>
  </p:cSld>
  <p:clrMapOvr>
    <a:masterClrMapping/>
  </p:clrMapOvr>
  <p:transition xmlns:p14="http://schemas.microsoft.com/office/powerpoint/2010/main" spd="med" advClick="1"/>
</p:sld>
</file>

<file path=ppt/slides/slide6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339" name="CleanShot 2024-02-01 at 10.56.21.png" descr="CleanShot 2024-02-01 at 10.56.21.png"/>
          <p:cNvPicPr>
            <a:picLocks noChangeAspect="1"/>
          </p:cNvPicPr>
          <p:nvPr/>
        </p:nvPicPr>
        <p:blipFill>
          <a:blip r:embed="rId2">
            <a:extLst/>
          </a:blip>
          <a:stretch>
            <a:fillRect/>
          </a:stretch>
        </p:blipFill>
        <p:spPr>
          <a:xfrm>
            <a:off x="2520950" y="958850"/>
            <a:ext cx="19342100" cy="11798300"/>
          </a:xfrm>
          <a:prstGeom prst="rect">
            <a:avLst/>
          </a:prstGeom>
          <a:ln w="12700">
            <a:miter lim="400000"/>
          </a:ln>
        </p:spPr>
      </p:pic>
    </p:spTree>
  </p:cSld>
  <p:clrMapOvr>
    <a:masterClrMapping/>
  </p:clrMapOvr>
  <p:transition xmlns:p14="http://schemas.microsoft.com/office/powerpoint/2010/main" spd="med" advClick="1"/>
</p:sld>
</file>

<file path=ppt/slides/slide6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sp>
        <p:nvSpPr>
          <p:cNvPr id="341" name="Shadow Library…"/>
          <p:cNvSpPr txBox="1"/>
          <p:nvPr/>
        </p:nvSpPr>
        <p:spPr>
          <a:xfrm>
            <a:off x="3973487" y="501650"/>
            <a:ext cx="16437026" cy="3568700"/>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lgn="ctr">
              <a:defRPr b="1" sz="10000">
                <a:latin typeface="Helvetica"/>
                <a:ea typeface="Helvetica"/>
                <a:cs typeface="Helvetica"/>
                <a:sym typeface="Helvetica"/>
              </a:defRPr>
            </a:pPr>
            <a:r>
              <a:t>Shadow Library</a:t>
            </a:r>
          </a:p>
          <a:p>
            <a:pPr algn="ctr">
              <a:defRPr b="1" sz="10000">
                <a:latin typeface="Helvetica"/>
                <a:ea typeface="Helvetica"/>
                <a:cs typeface="Helvetica"/>
                <a:sym typeface="Helvetica"/>
              </a:defRPr>
            </a:pPr>
            <a:r>
              <a:t>Philosophy of Acquisitions</a:t>
            </a:r>
          </a:p>
        </p:txBody>
      </p:sp>
      <p:pic>
        <p:nvPicPr>
          <p:cNvPr id="342" name="pasted-movie.png" descr="pasted-movie.png"/>
          <p:cNvPicPr>
            <a:picLocks noChangeAspect="1"/>
          </p:cNvPicPr>
          <p:nvPr/>
        </p:nvPicPr>
        <p:blipFill>
          <a:blip r:embed="rId2">
            <a:extLst/>
          </a:blip>
          <a:stretch>
            <a:fillRect/>
          </a:stretch>
        </p:blipFill>
        <p:spPr>
          <a:xfrm>
            <a:off x="8973554" y="4557743"/>
            <a:ext cx="6436893" cy="8582524"/>
          </a:xfrm>
          <a:prstGeom prst="rect">
            <a:avLst/>
          </a:prstGeom>
          <a:ln w="12700">
            <a:miter lim="400000"/>
          </a:ln>
        </p:spPr>
      </p:pic>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ID="10" grpId="1" fill="hold">
                                  <p:stCondLst>
                                    <p:cond delay="0"/>
                                  </p:stCondLst>
                                  <p:iterate type="el" backwards="0">
                                    <p:tmAbs val="0"/>
                                  </p:iterate>
                                  <p:childTnLst>
                                    <p:set>
                                      <p:cBhvr>
                                        <p:cTn id="6" fill="hold"/>
                                        <p:tgtEl>
                                          <p:spTgt spid="342"/>
                                        </p:tgtEl>
                                        <p:attrNameLst>
                                          <p:attrName>style.visibility</p:attrName>
                                        </p:attrNameLst>
                                      </p:cBhvr>
                                      <p:to>
                                        <p:strVal val="visible"/>
                                      </p:to>
                                    </p:set>
                                    <p:animEffect filter="fade" transition="in">
                                      <p:cBhvr>
                                        <p:cTn id="7" dur="1000"/>
                                        <p:tgtEl>
                                          <p:spTgt spid="342"/>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342" grpId="1"/>
    </p:bldLst>
  </p:timing>
</p:sld>
</file>

<file path=ppt/slides/slide6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44" name="The Five Laws of Library Science"/>
          <p:cNvSpPr txBox="1"/>
          <p:nvPr/>
        </p:nvSpPr>
        <p:spPr>
          <a:xfrm>
            <a:off x="721884" y="431718"/>
            <a:ext cx="16069565" cy="1304030"/>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b="1" sz="8000"/>
            </a:lvl1pPr>
          </a:lstStyle>
          <a:p>
            <a:pPr/>
            <a:r>
              <a:t>The Five Laws of Library Science</a:t>
            </a:r>
          </a:p>
        </p:txBody>
      </p:sp>
      <p:sp>
        <p:nvSpPr>
          <p:cNvPr id="345" name="Books are for use.…"/>
          <p:cNvSpPr txBox="1"/>
          <p:nvPr/>
        </p:nvSpPr>
        <p:spPr>
          <a:xfrm>
            <a:off x="1450017" y="2463417"/>
            <a:ext cx="9543188" cy="5707299"/>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marL="889000" indent="-889000">
              <a:buSzPct val="100000"/>
              <a:buAutoNum type="arabicPeriod" startAt="1"/>
            </a:pPr>
            <a:r>
              <a:t>Books are for use.</a:t>
            </a:r>
          </a:p>
          <a:p>
            <a:pPr marL="889000" indent="-889000">
              <a:buSzPct val="100000"/>
              <a:buAutoNum type="arabicPeriod" startAt="1"/>
            </a:pPr>
            <a:r>
              <a:t>Every person his or her book.</a:t>
            </a:r>
          </a:p>
          <a:p>
            <a:pPr marL="889000" indent="-889000">
              <a:buSzPct val="100000"/>
              <a:buAutoNum type="arabicPeriod" startAt="1"/>
            </a:pPr>
            <a:r>
              <a:t>Every book its reader.</a:t>
            </a:r>
          </a:p>
          <a:p>
            <a:pPr marL="889000" indent="-889000">
              <a:buSzPct val="100000"/>
              <a:buAutoNum type="arabicPeriod" startAt="1"/>
            </a:pPr>
            <a:r>
              <a:t>Save the time of the reader.</a:t>
            </a:r>
          </a:p>
          <a:p>
            <a:pPr marL="889000" indent="-889000">
              <a:buSzPct val="100000"/>
              <a:buAutoNum type="arabicPeriod" startAt="1"/>
            </a:pPr>
            <a:r>
              <a:t>A library is a growing organism.</a:t>
            </a:r>
          </a:p>
        </p:txBody>
      </p:sp>
    </p:spTree>
  </p:cSld>
  <p:clrMapOvr>
    <a:masterClrMapping/>
  </p:clrMapOvr>
  <p:transition xmlns:p14="http://schemas.microsoft.com/office/powerpoint/2010/main" spd="med" advClick="1"/>
</p:sld>
</file>

<file path=ppt/slides/slide6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347" name="portrait-3157821.jpeg" descr="portrait-3157821.jpeg"/>
          <p:cNvPicPr>
            <a:picLocks noChangeAspect="1"/>
          </p:cNvPicPr>
          <p:nvPr/>
        </p:nvPicPr>
        <p:blipFill>
          <a:blip r:embed="rId2">
            <a:extLst/>
          </a:blip>
          <a:stretch>
            <a:fillRect/>
          </a:stretch>
        </p:blipFill>
        <p:spPr>
          <a:xfrm>
            <a:off x="10456333" y="-1"/>
            <a:ext cx="20574001" cy="13716001"/>
          </a:xfrm>
          <a:prstGeom prst="rect">
            <a:avLst/>
          </a:prstGeom>
          <a:ln w="12700">
            <a:miter lim="400000"/>
          </a:ln>
        </p:spPr>
      </p:pic>
      <p:pic>
        <p:nvPicPr>
          <p:cNvPr id="348" name="Collection Dev Folder No Background.png" descr="Collection Dev Folder No Background.png"/>
          <p:cNvPicPr>
            <a:picLocks noChangeAspect="1"/>
          </p:cNvPicPr>
          <p:nvPr/>
        </p:nvPicPr>
        <p:blipFill>
          <a:blip r:embed="rId3">
            <a:extLst/>
          </a:blip>
          <a:stretch>
            <a:fillRect/>
          </a:stretch>
        </p:blipFill>
        <p:spPr>
          <a:xfrm>
            <a:off x="-2574947" y="1586425"/>
            <a:ext cx="14947755" cy="10543150"/>
          </a:xfrm>
          <a:prstGeom prst="rect">
            <a:avLst/>
          </a:prstGeom>
          <a:ln w="12700">
            <a:miter lim="400000"/>
          </a:ln>
        </p:spPr>
      </p:pic>
    </p:spTree>
  </p:cSld>
  <p:clrMapOvr>
    <a:masterClrMapping/>
  </p:clrMapOvr>
  <p:transition xmlns:p14="http://schemas.microsoft.com/office/powerpoint/2010/main" spd="med" advClick="1"/>
</p:sld>
</file>

<file path=ppt/slides/slide6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350" name="Library Logo.png" descr="Library Logo.png"/>
          <p:cNvPicPr>
            <a:picLocks noChangeAspect="1"/>
          </p:cNvPicPr>
          <p:nvPr/>
        </p:nvPicPr>
        <p:blipFill>
          <a:blip r:embed="rId2">
            <a:extLst/>
          </a:blip>
          <a:stretch>
            <a:fillRect/>
          </a:stretch>
        </p:blipFill>
        <p:spPr>
          <a:xfrm>
            <a:off x="9600836" y="395750"/>
            <a:ext cx="5182328" cy="5182329"/>
          </a:xfrm>
          <a:prstGeom prst="rect">
            <a:avLst/>
          </a:prstGeom>
          <a:ln w="12700">
            <a:miter lim="400000"/>
          </a:ln>
        </p:spPr>
      </p:pic>
      <p:pic>
        <p:nvPicPr>
          <p:cNvPr id="351" name="Layer.png" descr="Layer.png"/>
          <p:cNvPicPr>
            <a:picLocks noChangeAspect="1"/>
          </p:cNvPicPr>
          <p:nvPr/>
        </p:nvPicPr>
        <p:blipFill>
          <a:blip r:embed="rId3">
            <a:extLst/>
          </a:blip>
          <a:stretch>
            <a:fillRect/>
          </a:stretch>
        </p:blipFill>
        <p:spPr>
          <a:xfrm>
            <a:off x="10254447" y="8209872"/>
            <a:ext cx="3875106" cy="3516462"/>
          </a:xfrm>
          <a:prstGeom prst="rect">
            <a:avLst/>
          </a:prstGeom>
          <a:ln w="12700">
            <a:miter lim="400000"/>
          </a:ln>
        </p:spPr>
      </p:pic>
      <p:pic>
        <p:nvPicPr>
          <p:cNvPr id="352" name="pasted-movie.png" descr="pasted-movie.png"/>
          <p:cNvPicPr>
            <a:picLocks noChangeAspect="1"/>
          </p:cNvPicPr>
          <p:nvPr/>
        </p:nvPicPr>
        <p:blipFill>
          <a:blip r:embed="rId4">
            <a:extLst/>
          </a:blip>
          <a:stretch>
            <a:fillRect/>
          </a:stretch>
        </p:blipFill>
        <p:spPr>
          <a:xfrm>
            <a:off x="698500" y="6335453"/>
            <a:ext cx="7315656" cy="1045094"/>
          </a:xfrm>
          <a:prstGeom prst="rect">
            <a:avLst/>
          </a:prstGeom>
          <a:ln w="12700">
            <a:miter lim="400000"/>
          </a:ln>
        </p:spPr>
      </p:pic>
      <p:pic>
        <p:nvPicPr>
          <p:cNvPr id="353" name="pasted-movie.png" descr="pasted-movie.png"/>
          <p:cNvPicPr>
            <a:picLocks noChangeAspect="1"/>
          </p:cNvPicPr>
          <p:nvPr/>
        </p:nvPicPr>
        <p:blipFill>
          <a:blip r:embed="rId5">
            <a:extLst/>
          </a:blip>
          <a:stretch>
            <a:fillRect/>
          </a:stretch>
        </p:blipFill>
        <p:spPr>
          <a:xfrm>
            <a:off x="21087470" y="4903817"/>
            <a:ext cx="2414197" cy="4376443"/>
          </a:xfrm>
          <a:prstGeom prst="rect">
            <a:avLst/>
          </a:prstGeom>
          <a:ln w="12700">
            <a:miter lim="400000"/>
          </a:ln>
        </p:spPr>
      </p:pic>
      <p:pic>
        <p:nvPicPr>
          <p:cNvPr id="354" name="pasted-movie.png" descr="pasted-movie.png"/>
          <p:cNvPicPr>
            <a:picLocks noChangeAspect="1"/>
          </p:cNvPicPr>
          <p:nvPr/>
        </p:nvPicPr>
        <p:blipFill>
          <a:blip r:embed="rId6">
            <a:extLst/>
          </a:blip>
          <a:stretch>
            <a:fillRect/>
          </a:stretch>
        </p:blipFill>
        <p:spPr>
          <a:xfrm>
            <a:off x="660400" y="8650407"/>
            <a:ext cx="5182328" cy="2915060"/>
          </a:xfrm>
          <a:prstGeom prst="rect">
            <a:avLst/>
          </a:prstGeom>
          <a:ln w="12700">
            <a:miter lim="400000"/>
          </a:ln>
        </p:spPr>
      </p:pic>
      <p:pic>
        <p:nvPicPr>
          <p:cNvPr id="355" name="pasted-movie.png" descr="pasted-movie.png"/>
          <p:cNvPicPr>
            <a:picLocks noChangeAspect="1"/>
          </p:cNvPicPr>
          <p:nvPr/>
        </p:nvPicPr>
        <p:blipFill>
          <a:blip r:embed="rId7">
            <a:extLst/>
          </a:blip>
          <a:stretch>
            <a:fillRect/>
          </a:stretch>
        </p:blipFill>
        <p:spPr>
          <a:xfrm>
            <a:off x="16002000" y="9546254"/>
            <a:ext cx="6251486" cy="3516462"/>
          </a:xfrm>
          <a:prstGeom prst="rect">
            <a:avLst/>
          </a:prstGeom>
          <a:ln w="12700">
            <a:miter lim="400000"/>
          </a:ln>
        </p:spPr>
      </p:pic>
      <p:sp>
        <p:nvSpPr>
          <p:cNvPr id="356" name="Anna’s Archive"/>
          <p:cNvSpPr txBox="1"/>
          <p:nvPr/>
        </p:nvSpPr>
        <p:spPr>
          <a:xfrm>
            <a:off x="14065352" y="6520538"/>
            <a:ext cx="6092342" cy="11430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sz="5800">
                <a:latin typeface="Arial Black"/>
                <a:ea typeface="Arial Black"/>
                <a:cs typeface="Arial Black"/>
                <a:sym typeface="Arial Black"/>
              </a:defRPr>
            </a:lvl1pPr>
          </a:lstStyle>
          <a:p>
            <a:pPr/>
            <a:r>
              <a:t>Anna’s Archive</a:t>
            </a:r>
          </a:p>
        </p:txBody>
      </p:sp>
      <p:pic>
        <p:nvPicPr>
          <p:cNvPr id="357" name="Image Layer.png" descr="Image Layer.png"/>
          <p:cNvPicPr>
            <a:picLocks noChangeAspect="1"/>
          </p:cNvPicPr>
          <p:nvPr/>
        </p:nvPicPr>
        <p:blipFill>
          <a:blip r:embed="rId8">
            <a:extLst/>
          </a:blip>
          <a:stretch>
            <a:fillRect/>
          </a:stretch>
        </p:blipFill>
        <p:spPr>
          <a:xfrm>
            <a:off x="7271356" y="8936526"/>
            <a:ext cx="1859262" cy="3633446"/>
          </a:xfrm>
          <a:prstGeom prst="rect">
            <a:avLst/>
          </a:prstGeom>
          <a:ln w="12700">
            <a:miter lim="400000"/>
          </a:ln>
        </p:spPr>
      </p:pic>
      <p:pic>
        <p:nvPicPr>
          <p:cNvPr id="358" name="pasted-movie.png" descr="pasted-movie.png"/>
          <p:cNvPicPr>
            <a:picLocks noChangeAspect="1"/>
          </p:cNvPicPr>
          <p:nvPr/>
        </p:nvPicPr>
        <p:blipFill>
          <a:blip r:embed="rId9">
            <a:extLst/>
          </a:blip>
          <a:stretch>
            <a:fillRect/>
          </a:stretch>
        </p:blipFill>
        <p:spPr>
          <a:xfrm>
            <a:off x="2273527" y="12215865"/>
            <a:ext cx="4165601" cy="1054101"/>
          </a:xfrm>
          <a:prstGeom prst="rect">
            <a:avLst/>
          </a:prstGeom>
          <a:ln w="12700">
            <a:miter lim="400000"/>
          </a:ln>
        </p:spPr>
      </p:pic>
      <p:pic>
        <p:nvPicPr>
          <p:cNvPr id="359" name="pasted-movie.png" descr="pasted-movie.png"/>
          <p:cNvPicPr>
            <a:picLocks noChangeAspect="1"/>
          </p:cNvPicPr>
          <p:nvPr/>
        </p:nvPicPr>
        <p:blipFill>
          <a:blip r:embed="rId10">
            <a:extLst/>
          </a:blip>
          <a:stretch>
            <a:fillRect/>
          </a:stretch>
        </p:blipFill>
        <p:spPr>
          <a:xfrm>
            <a:off x="14935200" y="1638909"/>
            <a:ext cx="6773978" cy="3810363"/>
          </a:xfrm>
          <a:prstGeom prst="rect">
            <a:avLst/>
          </a:prstGeom>
          <a:ln w="12700">
            <a:miter lim="400000"/>
          </a:ln>
        </p:spPr>
      </p:pic>
      <p:pic>
        <p:nvPicPr>
          <p:cNvPr id="360" name="Layer.tiff" descr="Layer.tiff"/>
          <p:cNvPicPr>
            <a:picLocks noChangeAspect="1"/>
          </p:cNvPicPr>
          <p:nvPr/>
        </p:nvPicPr>
        <p:blipFill>
          <a:blip r:embed="rId11">
            <a:extLst/>
          </a:blip>
          <a:stretch>
            <a:fillRect/>
          </a:stretch>
        </p:blipFill>
        <p:spPr>
          <a:xfrm>
            <a:off x="3492727" y="2804992"/>
            <a:ext cx="4064001" cy="2870201"/>
          </a:xfrm>
          <a:prstGeom prst="rect">
            <a:avLst/>
          </a:prstGeom>
          <a:ln w="12700">
            <a:miter lim="400000"/>
          </a:ln>
        </p:spPr>
      </p:pic>
      <p:sp>
        <p:nvSpPr>
          <p:cNvPr id="361" name="😧"/>
          <p:cNvSpPr txBox="1"/>
          <p:nvPr/>
        </p:nvSpPr>
        <p:spPr>
          <a:xfrm>
            <a:off x="11449050" y="622300"/>
            <a:ext cx="1485900" cy="1905000"/>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sz="10800"/>
            </a:lvl1pPr>
          </a:lstStyle>
          <a:p>
            <a:pPr/>
            <a:r>
              <a:t>😧</a:t>
            </a:r>
          </a:p>
        </p:txBody>
      </p:sp>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16" presetID="23" grpId="1" fill="hold">
                                  <p:stCondLst>
                                    <p:cond delay="0"/>
                                  </p:stCondLst>
                                  <p:iterate type="el" backwards="0">
                                    <p:tmAbs val="0"/>
                                  </p:iterate>
                                  <p:childTnLst>
                                    <p:set>
                                      <p:cBhvr>
                                        <p:cTn id="6" fill="hold"/>
                                        <p:tgtEl>
                                          <p:spTgt spid="359"/>
                                        </p:tgtEl>
                                        <p:attrNameLst>
                                          <p:attrName>style.visibility</p:attrName>
                                        </p:attrNameLst>
                                      </p:cBhvr>
                                      <p:to>
                                        <p:strVal val="visible"/>
                                      </p:to>
                                    </p:set>
                                    <p:anim calcmode="lin" valueType="num">
                                      <p:cBhvr>
                                        <p:cTn id="7" dur="1000" fill="hold"/>
                                        <p:tgtEl>
                                          <p:spTgt spid="359"/>
                                        </p:tgtEl>
                                        <p:attrNameLst>
                                          <p:attrName>ppt_w</p:attrName>
                                        </p:attrNameLst>
                                      </p:cBhvr>
                                      <p:tavLst>
                                        <p:tav tm="0">
                                          <p:val>
                                            <p:fltVal val="0"/>
                                          </p:val>
                                        </p:tav>
                                        <p:tav tm="100000">
                                          <p:val>
                                            <p:strVal val="#ppt_w"/>
                                          </p:val>
                                        </p:tav>
                                      </p:tavLst>
                                    </p:anim>
                                    <p:anim calcmode="lin" valueType="num">
                                      <p:cBhvr>
                                        <p:cTn id="8" dur="1000" fill="hold"/>
                                        <p:tgtEl>
                                          <p:spTgt spid="359"/>
                                        </p:tgtEl>
                                        <p:attrNameLst>
                                          <p:attrName>ppt_h</p:attrName>
                                        </p:attrNameLst>
                                      </p:cBhvr>
                                      <p:tavLst>
                                        <p:tav tm="0">
                                          <p:val>
                                            <p:fltVal val="0"/>
                                          </p:val>
                                        </p:tav>
                                        <p:tav tm="100000">
                                          <p:val>
                                            <p:strVal val="#ppt_h"/>
                                          </p:val>
                                        </p:tav>
                                      </p:tavLst>
                                    </p:anim>
                                  </p:childTnLst>
                                </p:cTn>
                              </p:par>
                            </p:childTnLst>
                          </p:cTn>
                        </p:par>
                        <p:par>
                          <p:cTn id="9" fill="hold">
                            <p:stCondLst>
                              <p:cond delay="1000"/>
                            </p:stCondLst>
                            <p:childTnLst>
                              <p:par>
                                <p:cTn id="10" presetClass="entr" nodeType="afterEffect" presetSubtype="16" presetID="23" grpId="2" fill="hold">
                                  <p:stCondLst>
                                    <p:cond delay="0"/>
                                  </p:stCondLst>
                                  <p:iterate type="el" backwards="0">
                                    <p:tmAbs val="0"/>
                                  </p:iterate>
                                  <p:childTnLst>
                                    <p:set>
                                      <p:cBhvr>
                                        <p:cTn id="11" fill="hold"/>
                                        <p:tgtEl>
                                          <p:spTgt spid="360"/>
                                        </p:tgtEl>
                                        <p:attrNameLst>
                                          <p:attrName>style.visibility</p:attrName>
                                        </p:attrNameLst>
                                      </p:cBhvr>
                                      <p:to>
                                        <p:strVal val="visible"/>
                                      </p:to>
                                    </p:set>
                                    <p:anim calcmode="lin" valueType="num">
                                      <p:cBhvr>
                                        <p:cTn id="12" dur="1000" fill="hold"/>
                                        <p:tgtEl>
                                          <p:spTgt spid="360"/>
                                        </p:tgtEl>
                                        <p:attrNameLst>
                                          <p:attrName>ppt_w</p:attrName>
                                        </p:attrNameLst>
                                      </p:cBhvr>
                                      <p:tavLst>
                                        <p:tav tm="0">
                                          <p:val>
                                            <p:fltVal val="0"/>
                                          </p:val>
                                        </p:tav>
                                        <p:tav tm="100000">
                                          <p:val>
                                            <p:strVal val="#ppt_w"/>
                                          </p:val>
                                        </p:tav>
                                      </p:tavLst>
                                    </p:anim>
                                    <p:anim calcmode="lin" valueType="num">
                                      <p:cBhvr>
                                        <p:cTn id="13" dur="1000" fill="hold"/>
                                        <p:tgtEl>
                                          <p:spTgt spid="360"/>
                                        </p:tgtEl>
                                        <p:attrNameLst>
                                          <p:attrName>ppt_h</p:attrName>
                                        </p:attrNameLst>
                                      </p:cBhvr>
                                      <p:tavLst>
                                        <p:tav tm="0">
                                          <p:val>
                                            <p:fltVal val="0"/>
                                          </p:val>
                                        </p:tav>
                                        <p:tav tm="100000">
                                          <p:val>
                                            <p:strVal val="#ppt_h"/>
                                          </p:val>
                                        </p:tav>
                                      </p:tavLst>
                                    </p:anim>
                                  </p:childTnLst>
                                </p:cTn>
                              </p:par>
                            </p:childTnLst>
                          </p:cTn>
                        </p:par>
                        <p:par>
                          <p:cTn id="14" fill="hold">
                            <p:stCondLst>
                              <p:cond delay="2000"/>
                            </p:stCondLst>
                            <p:childTnLst>
                              <p:par>
                                <p:cTn id="15" presetClass="entr" nodeType="afterEffect" presetSubtype="16" presetID="23" grpId="3" fill="hold">
                                  <p:stCondLst>
                                    <p:cond delay="0"/>
                                  </p:stCondLst>
                                  <p:iterate type="el" backwards="0">
                                    <p:tmAbs val="0"/>
                                  </p:iterate>
                                  <p:childTnLst>
                                    <p:set>
                                      <p:cBhvr>
                                        <p:cTn id="16" fill="hold"/>
                                        <p:tgtEl>
                                          <p:spTgt spid="353"/>
                                        </p:tgtEl>
                                        <p:attrNameLst>
                                          <p:attrName>style.visibility</p:attrName>
                                        </p:attrNameLst>
                                      </p:cBhvr>
                                      <p:to>
                                        <p:strVal val="visible"/>
                                      </p:to>
                                    </p:set>
                                    <p:anim calcmode="lin" valueType="num">
                                      <p:cBhvr>
                                        <p:cTn id="17" dur="1000" fill="hold"/>
                                        <p:tgtEl>
                                          <p:spTgt spid="353"/>
                                        </p:tgtEl>
                                        <p:attrNameLst>
                                          <p:attrName>ppt_w</p:attrName>
                                        </p:attrNameLst>
                                      </p:cBhvr>
                                      <p:tavLst>
                                        <p:tav tm="0">
                                          <p:val>
                                            <p:fltVal val="0"/>
                                          </p:val>
                                        </p:tav>
                                        <p:tav tm="100000">
                                          <p:val>
                                            <p:strVal val="#ppt_w"/>
                                          </p:val>
                                        </p:tav>
                                      </p:tavLst>
                                    </p:anim>
                                    <p:anim calcmode="lin" valueType="num">
                                      <p:cBhvr>
                                        <p:cTn id="18" dur="1000" fill="hold"/>
                                        <p:tgtEl>
                                          <p:spTgt spid="353"/>
                                        </p:tgtEl>
                                        <p:attrNameLst>
                                          <p:attrName>ppt_h</p:attrName>
                                        </p:attrNameLst>
                                      </p:cBhvr>
                                      <p:tavLst>
                                        <p:tav tm="0">
                                          <p:val>
                                            <p:fltVal val="0"/>
                                          </p:val>
                                        </p:tav>
                                        <p:tav tm="100000">
                                          <p:val>
                                            <p:strVal val="#ppt_h"/>
                                          </p:val>
                                        </p:tav>
                                      </p:tavLst>
                                    </p:anim>
                                  </p:childTnLst>
                                </p:cTn>
                              </p:par>
                            </p:childTnLst>
                          </p:cTn>
                        </p:par>
                        <p:par>
                          <p:cTn id="19" fill="hold">
                            <p:stCondLst>
                              <p:cond delay="3000"/>
                            </p:stCondLst>
                            <p:childTnLst>
                              <p:par>
                                <p:cTn id="20" presetClass="entr" nodeType="afterEffect" presetSubtype="16" presetID="23" grpId="4" fill="hold">
                                  <p:stCondLst>
                                    <p:cond delay="0"/>
                                  </p:stCondLst>
                                  <p:iterate type="el" backwards="0">
                                    <p:tmAbs val="0"/>
                                  </p:iterate>
                                  <p:childTnLst>
                                    <p:set>
                                      <p:cBhvr>
                                        <p:cTn id="21" fill="hold"/>
                                        <p:tgtEl>
                                          <p:spTgt spid="352"/>
                                        </p:tgtEl>
                                        <p:attrNameLst>
                                          <p:attrName>style.visibility</p:attrName>
                                        </p:attrNameLst>
                                      </p:cBhvr>
                                      <p:to>
                                        <p:strVal val="visible"/>
                                      </p:to>
                                    </p:set>
                                    <p:anim calcmode="lin" valueType="num">
                                      <p:cBhvr>
                                        <p:cTn id="22" dur="1000" fill="hold"/>
                                        <p:tgtEl>
                                          <p:spTgt spid="352"/>
                                        </p:tgtEl>
                                        <p:attrNameLst>
                                          <p:attrName>ppt_w</p:attrName>
                                        </p:attrNameLst>
                                      </p:cBhvr>
                                      <p:tavLst>
                                        <p:tav tm="0">
                                          <p:val>
                                            <p:fltVal val="0"/>
                                          </p:val>
                                        </p:tav>
                                        <p:tav tm="100000">
                                          <p:val>
                                            <p:strVal val="#ppt_w"/>
                                          </p:val>
                                        </p:tav>
                                      </p:tavLst>
                                    </p:anim>
                                    <p:anim calcmode="lin" valueType="num">
                                      <p:cBhvr>
                                        <p:cTn id="23" dur="1000" fill="hold"/>
                                        <p:tgtEl>
                                          <p:spTgt spid="352"/>
                                        </p:tgtEl>
                                        <p:attrNameLst>
                                          <p:attrName>ppt_h</p:attrName>
                                        </p:attrNameLst>
                                      </p:cBhvr>
                                      <p:tavLst>
                                        <p:tav tm="0">
                                          <p:val>
                                            <p:fltVal val="0"/>
                                          </p:val>
                                        </p:tav>
                                        <p:tav tm="100000">
                                          <p:val>
                                            <p:strVal val="#ppt_h"/>
                                          </p:val>
                                        </p:tav>
                                      </p:tavLst>
                                    </p:anim>
                                  </p:childTnLst>
                                </p:cTn>
                              </p:par>
                            </p:childTnLst>
                          </p:cTn>
                        </p:par>
                        <p:par>
                          <p:cTn id="24" fill="hold">
                            <p:stCondLst>
                              <p:cond delay="4000"/>
                            </p:stCondLst>
                            <p:childTnLst>
                              <p:par>
                                <p:cTn id="25" presetClass="entr" nodeType="afterEffect" presetSubtype="16" presetID="23" grpId="5" fill="hold">
                                  <p:stCondLst>
                                    <p:cond delay="0"/>
                                  </p:stCondLst>
                                  <p:iterate type="el" backwards="0">
                                    <p:tmAbs val="0"/>
                                  </p:iterate>
                                  <p:childTnLst>
                                    <p:set>
                                      <p:cBhvr>
                                        <p:cTn id="26" fill="hold"/>
                                        <p:tgtEl>
                                          <p:spTgt spid="356"/>
                                        </p:tgtEl>
                                        <p:attrNameLst>
                                          <p:attrName>style.visibility</p:attrName>
                                        </p:attrNameLst>
                                      </p:cBhvr>
                                      <p:to>
                                        <p:strVal val="visible"/>
                                      </p:to>
                                    </p:set>
                                    <p:anim calcmode="lin" valueType="num">
                                      <p:cBhvr>
                                        <p:cTn id="27" dur="1000" fill="hold"/>
                                        <p:tgtEl>
                                          <p:spTgt spid="356"/>
                                        </p:tgtEl>
                                        <p:attrNameLst>
                                          <p:attrName>ppt_w</p:attrName>
                                        </p:attrNameLst>
                                      </p:cBhvr>
                                      <p:tavLst>
                                        <p:tav tm="0">
                                          <p:val>
                                            <p:fltVal val="0"/>
                                          </p:val>
                                        </p:tav>
                                        <p:tav tm="100000">
                                          <p:val>
                                            <p:strVal val="#ppt_w"/>
                                          </p:val>
                                        </p:tav>
                                      </p:tavLst>
                                    </p:anim>
                                    <p:anim calcmode="lin" valueType="num">
                                      <p:cBhvr>
                                        <p:cTn id="28" dur="1000" fill="hold"/>
                                        <p:tgtEl>
                                          <p:spTgt spid="356"/>
                                        </p:tgtEl>
                                        <p:attrNameLst>
                                          <p:attrName>ppt_h</p:attrName>
                                        </p:attrNameLst>
                                      </p:cBhvr>
                                      <p:tavLst>
                                        <p:tav tm="0">
                                          <p:val>
                                            <p:fltVal val="0"/>
                                          </p:val>
                                        </p:tav>
                                        <p:tav tm="100000">
                                          <p:val>
                                            <p:strVal val="#ppt_h"/>
                                          </p:val>
                                        </p:tav>
                                      </p:tavLst>
                                    </p:anim>
                                  </p:childTnLst>
                                </p:cTn>
                              </p:par>
                            </p:childTnLst>
                          </p:cTn>
                        </p:par>
                        <p:par>
                          <p:cTn id="29" fill="hold">
                            <p:stCondLst>
                              <p:cond delay="5000"/>
                            </p:stCondLst>
                            <p:childTnLst>
                              <p:par>
                                <p:cTn id="30" presetClass="entr" nodeType="afterEffect" presetSubtype="16" presetID="23" grpId="6" fill="hold">
                                  <p:stCondLst>
                                    <p:cond delay="0"/>
                                  </p:stCondLst>
                                  <p:iterate type="el" backwards="0">
                                    <p:tmAbs val="0"/>
                                  </p:iterate>
                                  <p:childTnLst>
                                    <p:set>
                                      <p:cBhvr>
                                        <p:cTn id="31" fill="hold"/>
                                        <p:tgtEl>
                                          <p:spTgt spid="351"/>
                                        </p:tgtEl>
                                        <p:attrNameLst>
                                          <p:attrName>style.visibility</p:attrName>
                                        </p:attrNameLst>
                                      </p:cBhvr>
                                      <p:to>
                                        <p:strVal val="visible"/>
                                      </p:to>
                                    </p:set>
                                    <p:anim calcmode="lin" valueType="num">
                                      <p:cBhvr>
                                        <p:cTn id="32" dur="1000" fill="hold"/>
                                        <p:tgtEl>
                                          <p:spTgt spid="351"/>
                                        </p:tgtEl>
                                        <p:attrNameLst>
                                          <p:attrName>ppt_w</p:attrName>
                                        </p:attrNameLst>
                                      </p:cBhvr>
                                      <p:tavLst>
                                        <p:tav tm="0">
                                          <p:val>
                                            <p:fltVal val="0"/>
                                          </p:val>
                                        </p:tav>
                                        <p:tav tm="100000">
                                          <p:val>
                                            <p:strVal val="#ppt_w"/>
                                          </p:val>
                                        </p:tav>
                                      </p:tavLst>
                                    </p:anim>
                                    <p:anim calcmode="lin" valueType="num">
                                      <p:cBhvr>
                                        <p:cTn id="33" dur="1000" fill="hold"/>
                                        <p:tgtEl>
                                          <p:spTgt spid="351"/>
                                        </p:tgtEl>
                                        <p:attrNameLst>
                                          <p:attrName>ppt_h</p:attrName>
                                        </p:attrNameLst>
                                      </p:cBhvr>
                                      <p:tavLst>
                                        <p:tav tm="0">
                                          <p:val>
                                            <p:fltVal val="0"/>
                                          </p:val>
                                        </p:tav>
                                        <p:tav tm="100000">
                                          <p:val>
                                            <p:strVal val="#ppt_h"/>
                                          </p:val>
                                        </p:tav>
                                      </p:tavLst>
                                    </p:anim>
                                  </p:childTnLst>
                                </p:cTn>
                              </p:par>
                            </p:childTnLst>
                          </p:cTn>
                        </p:par>
                        <p:par>
                          <p:cTn id="34" fill="hold">
                            <p:stCondLst>
                              <p:cond delay="6000"/>
                            </p:stCondLst>
                            <p:childTnLst>
                              <p:par>
                                <p:cTn id="35" presetClass="entr" nodeType="afterEffect" presetSubtype="16" presetID="23" grpId="7" fill="hold">
                                  <p:stCondLst>
                                    <p:cond delay="0"/>
                                  </p:stCondLst>
                                  <p:iterate type="el" backwards="0">
                                    <p:tmAbs val="0"/>
                                  </p:iterate>
                                  <p:childTnLst>
                                    <p:set>
                                      <p:cBhvr>
                                        <p:cTn id="36" fill="hold"/>
                                        <p:tgtEl>
                                          <p:spTgt spid="354"/>
                                        </p:tgtEl>
                                        <p:attrNameLst>
                                          <p:attrName>style.visibility</p:attrName>
                                        </p:attrNameLst>
                                      </p:cBhvr>
                                      <p:to>
                                        <p:strVal val="visible"/>
                                      </p:to>
                                    </p:set>
                                    <p:anim calcmode="lin" valueType="num">
                                      <p:cBhvr>
                                        <p:cTn id="37" dur="1000" fill="hold"/>
                                        <p:tgtEl>
                                          <p:spTgt spid="354"/>
                                        </p:tgtEl>
                                        <p:attrNameLst>
                                          <p:attrName>ppt_w</p:attrName>
                                        </p:attrNameLst>
                                      </p:cBhvr>
                                      <p:tavLst>
                                        <p:tav tm="0">
                                          <p:val>
                                            <p:fltVal val="0"/>
                                          </p:val>
                                        </p:tav>
                                        <p:tav tm="100000">
                                          <p:val>
                                            <p:strVal val="#ppt_w"/>
                                          </p:val>
                                        </p:tav>
                                      </p:tavLst>
                                    </p:anim>
                                    <p:anim calcmode="lin" valueType="num">
                                      <p:cBhvr>
                                        <p:cTn id="38" dur="1000" fill="hold"/>
                                        <p:tgtEl>
                                          <p:spTgt spid="354"/>
                                        </p:tgtEl>
                                        <p:attrNameLst>
                                          <p:attrName>ppt_h</p:attrName>
                                        </p:attrNameLst>
                                      </p:cBhvr>
                                      <p:tavLst>
                                        <p:tav tm="0">
                                          <p:val>
                                            <p:fltVal val="0"/>
                                          </p:val>
                                        </p:tav>
                                        <p:tav tm="100000">
                                          <p:val>
                                            <p:strVal val="#ppt_h"/>
                                          </p:val>
                                        </p:tav>
                                      </p:tavLst>
                                    </p:anim>
                                  </p:childTnLst>
                                </p:cTn>
                              </p:par>
                            </p:childTnLst>
                          </p:cTn>
                        </p:par>
                        <p:par>
                          <p:cTn id="39" fill="hold">
                            <p:stCondLst>
                              <p:cond delay="7000"/>
                            </p:stCondLst>
                            <p:childTnLst>
                              <p:par>
                                <p:cTn id="40" presetClass="entr" nodeType="afterEffect" presetSubtype="16" presetID="23" grpId="8" fill="hold">
                                  <p:stCondLst>
                                    <p:cond delay="0"/>
                                  </p:stCondLst>
                                  <p:iterate type="el" backwards="0">
                                    <p:tmAbs val="0"/>
                                  </p:iterate>
                                  <p:childTnLst>
                                    <p:set>
                                      <p:cBhvr>
                                        <p:cTn id="41" fill="hold"/>
                                        <p:tgtEl>
                                          <p:spTgt spid="357"/>
                                        </p:tgtEl>
                                        <p:attrNameLst>
                                          <p:attrName>style.visibility</p:attrName>
                                        </p:attrNameLst>
                                      </p:cBhvr>
                                      <p:to>
                                        <p:strVal val="visible"/>
                                      </p:to>
                                    </p:set>
                                    <p:anim calcmode="lin" valueType="num">
                                      <p:cBhvr>
                                        <p:cTn id="42" dur="1000" fill="hold"/>
                                        <p:tgtEl>
                                          <p:spTgt spid="357"/>
                                        </p:tgtEl>
                                        <p:attrNameLst>
                                          <p:attrName>ppt_w</p:attrName>
                                        </p:attrNameLst>
                                      </p:cBhvr>
                                      <p:tavLst>
                                        <p:tav tm="0">
                                          <p:val>
                                            <p:fltVal val="0"/>
                                          </p:val>
                                        </p:tav>
                                        <p:tav tm="100000">
                                          <p:val>
                                            <p:strVal val="#ppt_w"/>
                                          </p:val>
                                        </p:tav>
                                      </p:tavLst>
                                    </p:anim>
                                    <p:anim calcmode="lin" valueType="num">
                                      <p:cBhvr>
                                        <p:cTn id="43" dur="1000" fill="hold"/>
                                        <p:tgtEl>
                                          <p:spTgt spid="357"/>
                                        </p:tgtEl>
                                        <p:attrNameLst>
                                          <p:attrName>ppt_h</p:attrName>
                                        </p:attrNameLst>
                                      </p:cBhvr>
                                      <p:tavLst>
                                        <p:tav tm="0">
                                          <p:val>
                                            <p:fltVal val="0"/>
                                          </p:val>
                                        </p:tav>
                                        <p:tav tm="100000">
                                          <p:val>
                                            <p:strVal val="#ppt_h"/>
                                          </p:val>
                                        </p:tav>
                                      </p:tavLst>
                                    </p:anim>
                                  </p:childTnLst>
                                </p:cTn>
                              </p:par>
                            </p:childTnLst>
                          </p:cTn>
                        </p:par>
                        <p:par>
                          <p:cTn id="44" fill="hold">
                            <p:stCondLst>
                              <p:cond delay="8000"/>
                            </p:stCondLst>
                            <p:childTnLst>
                              <p:par>
                                <p:cTn id="45" presetClass="entr" nodeType="afterEffect" presetSubtype="16" presetID="23" grpId="9" fill="hold">
                                  <p:stCondLst>
                                    <p:cond delay="0"/>
                                  </p:stCondLst>
                                  <p:iterate type="el" backwards="0">
                                    <p:tmAbs val="0"/>
                                  </p:iterate>
                                  <p:childTnLst>
                                    <p:set>
                                      <p:cBhvr>
                                        <p:cTn id="46" fill="hold"/>
                                        <p:tgtEl>
                                          <p:spTgt spid="355"/>
                                        </p:tgtEl>
                                        <p:attrNameLst>
                                          <p:attrName>style.visibility</p:attrName>
                                        </p:attrNameLst>
                                      </p:cBhvr>
                                      <p:to>
                                        <p:strVal val="visible"/>
                                      </p:to>
                                    </p:set>
                                    <p:anim calcmode="lin" valueType="num">
                                      <p:cBhvr>
                                        <p:cTn id="47" dur="1000" fill="hold"/>
                                        <p:tgtEl>
                                          <p:spTgt spid="355"/>
                                        </p:tgtEl>
                                        <p:attrNameLst>
                                          <p:attrName>ppt_w</p:attrName>
                                        </p:attrNameLst>
                                      </p:cBhvr>
                                      <p:tavLst>
                                        <p:tav tm="0">
                                          <p:val>
                                            <p:fltVal val="0"/>
                                          </p:val>
                                        </p:tav>
                                        <p:tav tm="100000">
                                          <p:val>
                                            <p:strVal val="#ppt_w"/>
                                          </p:val>
                                        </p:tav>
                                      </p:tavLst>
                                    </p:anim>
                                    <p:anim calcmode="lin" valueType="num">
                                      <p:cBhvr>
                                        <p:cTn id="48" dur="1000" fill="hold"/>
                                        <p:tgtEl>
                                          <p:spTgt spid="355"/>
                                        </p:tgtEl>
                                        <p:attrNameLst>
                                          <p:attrName>ppt_h</p:attrName>
                                        </p:attrNameLst>
                                      </p:cBhvr>
                                      <p:tavLst>
                                        <p:tav tm="0">
                                          <p:val>
                                            <p:fltVal val="0"/>
                                          </p:val>
                                        </p:tav>
                                        <p:tav tm="100000">
                                          <p:val>
                                            <p:strVal val="#ppt_h"/>
                                          </p:val>
                                        </p:tav>
                                      </p:tavLst>
                                    </p:anim>
                                  </p:childTnLst>
                                </p:cTn>
                              </p:par>
                            </p:childTnLst>
                          </p:cTn>
                        </p:par>
                        <p:par>
                          <p:cTn id="49" fill="hold">
                            <p:stCondLst>
                              <p:cond delay="9000"/>
                            </p:stCondLst>
                            <p:childTnLst>
                              <p:par>
                                <p:cTn id="50" presetClass="entr" nodeType="afterEffect" presetSubtype="16" presetID="23" grpId="10" fill="hold">
                                  <p:stCondLst>
                                    <p:cond delay="0"/>
                                  </p:stCondLst>
                                  <p:iterate type="el" backwards="0">
                                    <p:tmAbs val="0"/>
                                  </p:iterate>
                                  <p:childTnLst>
                                    <p:set>
                                      <p:cBhvr>
                                        <p:cTn id="51" fill="hold"/>
                                        <p:tgtEl>
                                          <p:spTgt spid="358"/>
                                        </p:tgtEl>
                                        <p:attrNameLst>
                                          <p:attrName>style.visibility</p:attrName>
                                        </p:attrNameLst>
                                      </p:cBhvr>
                                      <p:to>
                                        <p:strVal val="visible"/>
                                      </p:to>
                                    </p:set>
                                    <p:anim calcmode="lin" valueType="num">
                                      <p:cBhvr>
                                        <p:cTn id="52" dur="1000" fill="hold"/>
                                        <p:tgtEl>
                                          <p:spTgt spid="358"/>
                                        </p:tgtEl>
                                        <p:attrNameLst>
                                          <p:attrName>ppt_w</p:attrName>
                                        </p:attrNameLst>
                                      </p:cBhvr>
                                      <p:tavLst>
                                        <p:tav tm="0">
                                          <p:val>
                                            <p:fltVal val="0"/>
                                          </p:val>
                                        </p:tav>
                                        <p:tav tm="100000">
                                          <p:val>
                                            <p:strVal val="#ppt_w"/>
                                          </p:val>
                                        </p:tav>
                                      </p:tavLst>
                                    </p:anim>
                                    <p:anim calcmode="lin" valueType="num">
                                      <p:cBhvr>
                                        <p:cTn id="53" dur="1000" fill="hold"/>
                                        <p:tgtEl>
                                          <p:spTgt spid="358"/>
                                        </p:tgtEl>
                                        <p:attrNameLst>
                                          <p:attrName>ppt_h</p:attrName>
                                        </p:attrNameLst>
                                      </p:cBhvr>
                                      <p:tavLst>
                                        <p:tav tm="0">
                                          <p:val>
                                            <p:fltVal val="0"/>
                                          </p:val>
                                        </p:tav>
                                        <p:tav tm="100000">
                                          <p:val>
                                            <p:strVal val="#ppt_h"/>
                                          </p:val>
                                        </p:tav>
                                      </p:tavLst>
                                    </p:anim>
                                  </p:childTnLst>
                                </p:cTn>
                              </p:par>
                            </p:childTnLst>
                          </p:cTn>
                        </p:par>
                        <p:par>
                          <p:cTn id="54" fill="hold">
                            <p:stCondLst>
                              <p:cond delay="10000"/>
                            </p:stCondLst>
                            <p:childTnLst>
                              <p:par>
                                <p:cTn id="55" presetClass="entr" nodeType="afterEffect" presetSubtype="16" presetID="23" grpId="11" fill="hold">
                                  <p:stCondLst>
                                    <p:cond delay="0"/>
                                  </p:stCondLst>
                                  <p:iterate type="el" backwards="0">
                                    <p:tmAbs val="0"/>
                                  </p:iterate>
                                  <p:childTnLst>
                                    <p:set>
                                      <p:cBhvr>
                                        <p:cTn id="56" fill="hold"/>
                                        <p:tgtEl>
                                          <p:spTgt spid="361"/>
                                        </p:tgtEl>
                                        <p:attrNameLst>
                                          <p:attrName>style.visibility</p:attrName>
                                        </p:attrNameLst>
                                      </p:cBhvr>
                                      <p:to>
                                        <p:strVal val="visible"/>
                                      </p:to>
                                    </p:set>
                                    <p:anim calcmode="lin" valueType="num">
                                      <p:cBhvr>
                                        <p:cTn id="57" dur="1000" fill="hold"/>
                                        <p:tgtEl>
                                          <p:spTgt spid="361"/>
                                        </p:tgtEl>
                                        <p:attrNameLst>
                                          <p:attrName>ppt_w</p:attrName>
                                        </p:attrNameLst>
                                      </p:cBhvr>
                                      <p:tavLst>
                                        <p:tav tm="0">
                                          <p:val>
                                            <p:fltVal val="0"/>
                                          </p:val>
                                        </p:tav>
                                        <p:tav tm="100000">
                                          <p:val>
                                            <p:strVal val="#ppt_w"/>
                                          </p:val>
                                        </p:tav>
                                      </p:tavLst>
                                    </p:anim>
                                    <p:anim calcmode="lin" valueType="num">
                                      <p:cBhvr>
                                        <p:cTn id="58" dur="1000" fill="hold"/>
                                        <p:tgtEl>
                                          <p:spTgt spid="361"/>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357" grpId="8"/>
      <p:bldP build="whole" bldLvl="1" animBg="1" rev="0" advAuto="0" spid="352" grpId="4"/>
      <p:bldP build="whole" bldLvl="1" animBg="1" rev="0" advAuto="0" spid="354" grpId="7"/>
      <p:bldP build="whole" bldLvl="1" animBg="1" rev="0" advAuto="0" spid="355" grpId="9"/>
      <p:bldP build="whole" bldLvl="1" animBg="1" rev="0" advAuto="0" spid="351" grpId="6"/>
      <p:bldP build="whole" bldLvl="1" animBg="1" rev="0" advAuto="0" spid="358" grpId="10"/>
      <p:bldP build="whole" bldLvl="1" animBg="1" rev="0" advAuto="0" spid="361" grpId="11"/>
      <p:bldP build="whole" bldLvl="1" animBg="1" rev="0" advAuto="0" spid="356" grpId="5"/>
      <p:bldP build="whole" bldLvl="1" animBg="1" rev="0" advAuto="0" spid="360" grpId="2"/>
      <p:bldP build="whole" bldLvl="1" animBg="1" rev="0" advAuto="0" spid="353" grpId="3"/>
      <p:bldP build="whole" bldLvl="1" animBg="1" rev="0" advAuto="0" spid="359" grpId="1"/>
    </p:bldLst>
  </p:timing>
</p:sld>
</file>

<file path=ppt/slides/slide6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63" name="What items aren’t people checking out?"/>
          <p:cNvSpPr txBox="1"/>
          <p:nvPr/>
        </p:nvSpPr>
        <p:spPr>
          <a:xfrm>
            <a:off x="2530602" y="3805685"/>
            <a:ext cx="19322797" cy="1304030"/>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b="1" sz="8000"/>
            </a:lvl1pPr>
          </a:lstStyle>
          <a:p>
            <a:pPr/>
            <a:r>
              <a:t>What items aren’t people checking out?</a:t>
            </a:r>
          </a:p>
        </p:txBody>
      </p:sp>
      <p:sp>
        <p:nvSpPr>
          <p:cNvPr id="364" name="How many people aren’t coming back?"/>
          <p:cNvSpPr txBox="1"/>
          <p:nvPr/>
        </p:nvSpPr>
        <p:spPr>
          <a:xfrm>
            <a:off x="2709926" y="8606285"/>
            <a:ext cx="18964149" cy="1304030"/>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b="1" sz="8000"/>
            </a:lvl1pPr>
          </a:lstStyle>
          <a:p>
            <a:pPr/>
            <a:r>
              <a:t>How many people aren’t coming back?</a:t>
            </a:r>
          </a:p>
        </p:txBody>
      </p:sp>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ID="10" grpId="1" fill="hold">
                                  <p:stCondLst>
                                    <p:cond delay="0"/>
                                  </p:stCondLst>
                                  <p:iterate type="el" backwards="0">
                                    <p:tmAbs val="0"/>
                                  </p:iterate>
                                  <p:childTnLst>
                                    <p:set>
                                      <p:cBhvr>
                                        <p:cTn id="6" fill="hold"/>
                                        <p:tgtEl>
                                          <p:spTgt spid="363"/>
                                        </p:tgtEl>
                                        <p:attrNameLst>
                                          <p:attrName>style.visibility</p:attrName>
                                        </p:attrNameLst>
                                      </p:cBhvr>
                                      <p:to>
                                        <p:strVal val="visible"/>
                                      </p:to>
                                    </p:set>
                                    <p:animEffect filter="fade" transition="in">
                                      <p:cBhvr>
                                        <p:cTn id="7" dur="1000"/>
                                        <p:tgtEl>
                                          <p:spTgt spid="363"/>
                                        </p:tgtEl>
                                      </p:cBhvr>
                                    </p:animEffect>
                                  </p:childTnLst>
                                </p:cTn>
                              </p:par>
                            </p:childTnLst>
                          </p:cTn>
                        </p:par>
                      </p:childTnLst>
                    </p:cTn>
                  </p:par>
                  <p:par>
                    <p:cTn id="8" fill="hold">
                      <p:stCondLst>
                        <p:cond delay="indefinite"/>
                      </p:stCondLst>
                      <p:childTnLst>
                        <p:par>
                          <p:cTn id="9" fill="hold">
                            <p:stCondLst>
                              <p:cond delay="0"/>
                            </p:stCondLst>
                            <p:childTnLst>
                              <p:par>
                                <p:cTn id="10" presetClass="entr" nodeType="clickEffect" presetID="10" grpId="2" fill="hold">
                                  <p:stCondLst>
                                    <p:cond delay="0"/>
                                  </p:stCondLst>
                                  <p:iterate type="el" backwards="0">
                                    <p:tmAbs val="0"/>
                                  </p:iterate>
                                  <p:childTnLst>
                                    <p:set>
                                      <p:cBhvr>
                                        <p:cTn id="11" fill="hold"/>
                                        <p:tgtEl>
                                          <p:spTgt spid="364"/>
                                        </p:tgtEl>
                                        <p:attrNameLst>
                                          <p:attrName>style.visibility</p:attrName>
                                        </p:attrNameLst>
                                      </p:cBhvr>
                                      <p:to>
                                        <p:strVal val="visible"/>
                                      </p:to>
                                    </p:set>
                                    <p:animEffect filter="fade" transition="in">
                                      <p:cBhvr>
                                        <p:cTn id="12" dur="1000"/>
                                        <p:tgtEl>
                                          <p:spTgt spid="364"/>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363" grpId="1"/>
      <p:bldP build="whole" bldLvl="1" animBg="1" rev="0" advAuto="0" spid="364" grpId="2"/>
    </p:bldLst>
  </p:timing>
</p:sld>
</file>

<file path=ppt/slides/slide6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66" name="Survivorship Bias"/>
          <p:cNvSpPr txBox="1"/>
          <p:nvPr/>
        </p:nvSpPr>
        <p:spPr>
          <a:xfrm>
            <a:off x="5655617" y="5892800"/>
            <a:ext cx="13072766" cy="19304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b="1" sz="12000">
                <a:latin typeface="Helvetica"/>
                <a:ea typeface="Helvetica"/>
                <a:cs typeface="Helvetica"/>
                <a:sym typeface="Helvetica"/>
              </a:defRPr>
            </a:lvl1pPr>
          </a:lstStyle>
          <a:p>
            <a:pPr/>
            <a:r>
              <a:t>Survivorship Bias</a:t>
            </a:r>
          </a:p>
        </p:txBody>
      </p:sp>
    </p:spTree>
  </p:cSld>
  <p:clrMapOvr>
    <a:masterClrMapping/>
  </p:clrMapOvr>
  <p:transition xmlns:p14="http://schemas.microsoft.com/office/powerpoint/2010/main" spd="med" advClick="1"/>
</p:sld>
</file>

<file path=ppt/slides/slide6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368" name="Layer.tiff" descr="Layer.tiff"/>
          <p:cNvPicPr>
            <a:picLocks noChangeAspect="1"/>
          </p:cNvPicPr>
          <p:nvPr/>
        </p:nvPicPr>
        <p:blipFill>
          <a:blip r:embed="rId2">
            <a:extLst/>
          </a:blip>
          <a:stretch>
            <a:fillRect/>
          </a:stretch>
        </p:blipFill>
        <p:spPr>
          <a:xfrm>
            <a:off x="5842000" y="4597400"/>
            <a:ext cx="12700000" cy="4521200"/>
          </a:xfrm>
          <a:prstGeom prst="rect">
            <a:avLst/>
          </a:prstGeom>
          <a:ln w="12700">
            <a:miter lim="400000"/>
          </a:ln>
        </p:spPr>
      </p:pic>
    </p:spTree>
  </p:cSld>
  <p:clrMapOvr>
    <a:masterClrMapping/>
  </p:clrMapOvr>
  <p:transition xmlns:p14="http://schemas.microsoft.com/office/powerpoint/2010/main" spd="med" advClick="1"/>
</p:sld>
</file>

<file path=ppt/slides/slide6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370" name="SB - Plane.png" descr="SB - Plane.png"/>
          <p:cNvPicPr>
            <a:picLocks noChangeAspect="1"/>
          </p:cNvPicPr>
          <p:nvPr/>
        </p:nvPicPr>
        <p:blipFill>
          <a:blip r:embed="rId2">
            <a:extLst/>
          </a:blip>
          <a:stretch>
            <a:fillRect/>
          </a:stretch>
        </p:blipFill>
        <p:spPr>
          <a:xfrm>
            <a:off x="3130550" y="114300"/>
            <a:ext cx="18122900" cy="13487400"/>
          </a:xfrm>
          <a:prstGeom prst="rect">
            <a:avLst/>
          </a:prstGeom>
          <a:ln w="12700">
            <a:miter lim="400000"/>
          </a:ln>
        </p:spPr>
      </p:pic>
    </p:spTree>
  </p:cSld>
  <p:clrMapOvr>
    <a:masterClrMapping/>
  </p:clrMapOvr>
  <p:transition xmlns:p14="http://schemas.microsoft.com/office/powerpoint/2010/main" spd="med" advClick="1"/>
</p:sld>
</file>

<file path=ppt/slides/slide7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372" name="SB - Plane 04.png" descr="SB - Plane 04.png"/>
          <p:cNvPicPr>
            <a:picLocks noChangeAspect="1"/>
          </p:cNvPicPr>
          <p:nvPr/>
        </p:nvPicPr>
        <p:blipFill>
          <a:blip r:embed="rId2">
            <a:extLst/>
          </a:blip>
          <a:stretch>
            <a:fillRect/>
          </a:stretch>
        </p:blipFill>
        <p:spPr>
          <a:xfrm>
            <a:off x="3130550" y="114300"/>
            <a:ext cx="18122900" cy="13487400"/>
          </a:xfrm>
          <a:prstGeom prst="rect">
            <a:avLst/>
          </a:prstGeom>
          <a:ln w="12700">
            <a:miter lim="400000"/>
          </a:ln>
        </p:spPr>
      </p:pic>
    </p:spTree>
  </p:cSld>
  <p:clrMapOvr>
    <a:masterClrMapping/>
  </p:clrMapOvr>
  <mc:AlternateContent xmlns:mc="http://schemas.openxmlformats.org/markup-compatibility/2006">
    <mc:Choice xmlns:p14="http://schemas.microsoft.com/office/powerpoint/2010/main" Requires="p14">
      <p:transition spd="med" advClick="1" p14:dur="1000">
        <p:dissolve/>
      </p:transition>
    </mc:Choice>
    <mc:Fallback>
      <p:transition spd="med">
        <p:fade/>
      </p:transition>
    </mc:Fallback>
  </mc:AlternateContent>
</p:sld>
</file>

<file path=ppt/slides/slide7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374" name="pasted-movie.png" descr="pasted-movie.png"/>
          <p:cNvPicPr>
            <a:picLocks noChangeAspect="1"/>
          </p:cNvPicPr>
          <p:nvPr/>
        </p:nvPicPr>
        <p:blipFill>
          <a:blip r:embed="rId2">
            <a:extLst/>
          </a:blip>
          <a:stretch>
            <a:fillRect/>
          </a:stretch>
        </p:blipFill>
        <p:spPr>
          <a:xfrm>
            <a:off x="8940800" y="389466"/>
            <a:ext cx="6502400" cy="10160001"/>
          </a:xfrm>
          <a:prstGeom prst="rect">
            <a:avLst/>
          </a:prstGeom>
          <a:ln w="12700">
            <a:miter lim="400000"/>
          </a:ln>
        </p:spPr>
      </p:pic>
      <p:sp>
        <p:nvSpPr>
          <p:cNvPr id="375" name="Abraham Wald…"/>
          <p:cNvSpPr txBox="1"/>
          <p:nvPr/>
        </p:nvSpPr>
        <p:spPr>
          <a:xfrm>
            <a:off x="10013442" y="10847947"/>
            <a:ext cx="4357117" cy="2044640"/>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lgn="ctr">
              <a:defRPr b="1"/>
            </a:pPr>
            <a:r>
              <a:t>Abraham Wald</a:t>
            </a:r>
          </a:p>
          <a:p>
            <a:pPr algn="ctr"/>
            <a:r>
              <a:t>(1902 - 1950)</a:t>
            </a:r>
          </a:p>
        </p:txBody>
      </p:sp>
    </p:spTree>
  </p:cSld>
  <p:clrMapOvr>
    <a:masterClrMapping/>
  </p:clrMapOvr>
  <p:transition xmlns:p14="http://schemas.microsoft.com/office/powerpoint/2010/main" spd="med" advClick="1"/>
</p:sld>
</file>

<file path=ppt/slides/slide7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377" name="SB - Plane.png" descr="SB - Plane.png"/>
          <p:cNvPicPr>
            <a:picLocks noChangeAspect="1"/>
          </p:cNvPicPr>
          <p:nvPr/>
        </p:nvPicPr>
        <p:blipFill>
          <a:blip r:embed="rId2">
            <a:extLst/>
          </a:blip>
          <a:stretch>
            <a:fillRect/>
          </a:stretch>
        </p:blipFill>
        <p:spPr>
          <a:xfrm>
            <a:off x="3130550" y="114300"/>
            <a:ext cx="18122900" cy="13487400"/>
          </a:xfrm>
          <a:prstGeom prst="rect">
            <a:avLst/>
          </a:prstGeom>
          <a:ln w="12700">
            <a:miter lim="400000"/>
          </a:ln>
        </p:spPr>
      </p:pic>
      <p:sp>
        <p:nvSpPr>
          <p:cNvPr id="378" name="👍"/>
          <p:cNvSpPr txBox="1"/>
          <p:nvPr/>
        </p:nvSpPr>
        <p:spPr>
          <a:xfrm>
            <a:off x="5156001" y="7235890"/>
            <a:ext cx="2654301" cy="34417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sz="20000"/>
            </a:lvl1pPr>
          </a:lstStyle>
          <a:p>
            <a:pPr/>
            <a:r>
              <a:t>👍</a:t>
            </a:r>
          </a:p>
        </p:txBody>
      </p:sp>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0" presetID="1" grpId="1" fill="hold">
                                  <p:stCondLst>
                                    <p:cond delay="0"/>
                                  </p:stCondLst>
                                  <p:iterate type="el" backwards="0">
                                    <p:tmAbs val="0"/>
                                  </p:iterate>
                                  <p:childTnLst>
                                    <p:set>
                                      <p:cBhvr>
                                        <p:cTn id="6" fill="hold"/>
                                        <p:tgtEl>
                                          <p:spTgt spid="378"/>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378" grpId="1"/>
    </p:bldLst>
  </p:timing>
</p:sld>
</file>

<file path=ppt/slides/slide7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380" name="SB - Plane 05.png" descr="SB - Plane 05.png"/>
          <p:cNvPicPr>
            <a:picLocks noChangeAspect="1"/>
          </p:cNvPicPr>
          <p:nvPr/>
        </p:nvPicPr>
        <p:blipFill>
          <a:blip r:embed="rId2">
            <a:extLst/>
          </a:blip>
          <a:stretch>
            <a:fillRect/>
          </a:stretch>
        </p:blipFill>
        <p:spPr>
          <a:xfrm>
            <a:off x="3130550" y="114300"/>
            <a:ext cx="18122900" cy="13487400"/>
          </a:xfrm>
          <a:prstGeom prst="rect">
            <a:avLst/>
          </a:prstGeom>
          <a:ln w="12700">
            <a:miter lim="400000"/>
          </a:ln>
        </p:spPr>
      </p:pic>
    </p:spTree>
  </p:cSld>
  <p:clrMapOvr>
    <a:masterClrMapping/>
  </p:clrMapOvr>
  <mc:AlternateContent xmlns:mc="http://schemas.openxmlformats.org/markup-compatibility/2006">
    <mc:Choice xmlns:p14="http://schemas.microsoft.com/office/powerpoint/2010/main" Requires="p14">
      <p:transition spd="med" advClick="1" p14:dur="1000">
        <p:dissolve/>
      </p:transition>
    </mc:Choice>
    <mc:Fallback>
      <p:transition spd="med">
        <p:fade/>
      </p:transition>
    </mc:Fallback>
  </mc:AlternateContent>
</p:sld>
</file>

<file path=ppt/slides/slide7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382" name="SB - Plane 03.png" descr="SB - Plane 03.png"/>
          <p:cNvPicPr>
            <a:picLocks noChangeAspect="1"/>
          </p:cNvPicPr>
          <p:nvPr/>
        </p:nvPicPr>
        <p:blipFill>
          <a:blip r:embed="rId2">
            <a:extLst/>
          </a:blip>
          <a:stretch>
            <a:fillRect/>
          </a:stretch>
        </p:blipFill>
        <p:spPr>
          <a:xfrm>
            <a:off x="3130550" y="114300"/>
            <a:ext cx="18122900" cy="13487400"/>
          </a:xfrm>
          <a:prstGeom prst="rect">
            <a:avLst/>
          </a:prstGeom>
          <a:ln w="12700">
            <a:miter lim="400000"/>
          </a:ln>
        </p:spPr>
      </p:pic>
    </p:spTree>
  </p:cSld>
  <p:clrMapOvr>
    <a:masterClrMapping/>
  </p:clrMapOvr>
  <mc:AlternateContent xmlns:mc="http://schemas.openxmlformats.org/markup-compatibility/2006">
    <mc:Choice xmlns:p14="http://schemas.microsoft.com/office/powerpoint/2010/main" Requires="p14">
      <p:transition spd="med" advClick="1" p14:dur="1000">
        <p:dissolve/>
      </p:transition>
    </mc:Choice>
    <mc:Fallback>
      <p:transition spd="med">
        <p:fade/>
      </p:transition>
    </mc:Fallback>
  </mc:AlternateContent>
</p:sld>
</file>

<file path=ppt/slides/slide7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384" name="SB - Plane 02.png" descr="SB - Plane 02.png"/>
          <p:cNvPicPr>
            <a:picLocks noChangeAspect="1"/>
          </p:cNvPicPr>
          <p:nvPr/>
        </p:nvPicPr>
        <p:blipFill>
          <a:blip r:embed="rId2">
            <a:extLst/>
          </a:blip>
          <a:stretch>
            <a:fillRect/>
          </a:stretch>
        </p:blipFill>
        <p:spPr>
          <a:xfrm>
            <a:off x="3130550" y="114300"/>
            <a:ext cx="18122900" cy="13487400"/>
          </a:xfrm>
          <a:prstGeom prst="rect">
            <a:avLst/>
          </a:prstGeom>
          <a:ln w="12700">
            <a:miter lim="400000"/>
          </a:ln>
        </p:spPr>
      </p:pic>
    </p:spTree>
  </p:cSld>
  <p:clrMapOvr>
    <a:masterClrMapping/>
  </p:clrMapOvr>
  <mc:AlternateContent xmlns:mc="http://schemas.openxmlformats.org/markup-compatibility/2006">
    <mc:Choice xmlns:p14="http://schemas.microsoft.com/office/powerpoint/2010/main" Requires="p14">
      <p:transition spd="med" advClick="1" p14:dur="1000">
        <p:dissolve/>
      </p:transition>
    </mc:Choice>
    <mc:Fallback>
      <p:transition spd="med">
        <p:fade/>
      </p:transition>
    </mc:Fallback>
  </mc:AlternateContent>
</p:sld>
</file>

<file path=ppt/slides/slide7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86" name="¯\_(ツ)_/¯"/>
          <p:cNvSpPr txBox="1"/>
          <p:nvPr/>
        </p:nvSpPr>
        <p:spPr>
          <a:xfrm>
            <a:off x="5223509" y="4140199"/>
            <a:ext cx="13936981" cy="54356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sz="30000"/>
            </a:lvl1pPr>
          </a:lstStyle>
          <a:p>
            <a:pPr/>
            <a:r>
              <a:t>¯\_(ツ)_/¯</a:t>
            </a:r>
          </a:p>
        </p:txBody>
      </p:sp>
    </p:spTree>
  </p:cSld>
  <p:clrMapOvr>
    <a:masterClrMapping/>
  </p:clrMapOvr>
  <p:transition xmlns:p14="http://schemas.microsoft.com/office/powerpoint/2010/main" spd="med" advClick="1"/>
</p:sld>
</file>

<file path=ppt/slides/slide7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388" name="pasted-movie.png" descr="pasted-movie.png"/>
          <p:cNvPicPr>
            <a:picLocks noChangeAspect="1"/>
          </p:cNvPicPr>
          <p:nvPr/>
        </p:nvPicPr>
        <p:blipFill>
          <a:blip r:embed="rId2">
            <a:extLst/>
          </a:blip>
          <a:stretch>
            <a:fillRect/>
          </a:stretch>
        </p:blipFill>
        <p:spPr>
          <a:xfrm rot="997637">
            <a:off x="15515166" y="1299249"/>
            <a:ext cx="6877065" cy="10547735"/>
          </a:xfrm>
          <a:prstGeom prst="rect">
            <a:avLst/>
          </a:prstGeom>
          <a:ln w="12700">
            <a:miter lim="400000"/>
          </a:ln>
        </p:spPr>
      </p:pic>
      <p:pic>
        <p:nvPicPr>
          <p:cNvPr id="389" name="pasted-movie.png" descr="pasted-movie.png"/>
          <p:cNvPicPr>
            <a:picLocks noChangeAspect="1"/>
          </p:cNvPicPr>
          <p:nvPr/>
        </p:nvPicPr>
        <p:blipFill>
          <a:blip r:embed="rId3">
            <a:extLst/>
          </a:blip>
          <a:stretch>
            <a:fillRect/>
          </a:stretch>
        </p:blipFill>
        <p:spPr>
          <a:xfrm rot="20611166">
            <a:off x="1504350" y="2283683"/>
            <a:ext cx="6774934" cy="10164881"/>
          </a:xfrm>
          <a:prstGeom prst="rect">
            <a:avLst/>
          </a:prstGeom>
          <a:ln w="12700">
            <a:miter lim="400000"/>
          </a:ln>
        </p:spPr>
      </p:pic>
      <p:pic>
        <p:nvPicPr>
          <p:cNvPr id="390" name="pasted-movie.png" descr="pasted-movie.png"/>
          <p:cNvPicPr>
            <a:picLocks noChangeAspect="1"/>
          </p:cNvPicPr>
          <p:nvPr/>
        </p:nvPicPr>
        <p:blipFill>
          <a:blip r:embed="rId4">
            <a:extLst/>
          </a:blip>
          <a:stretch>
            <a:fillRect/>
          </a:stretch>
        </p:blipFill>
        <p:spPr>
          <a:xfrm>
            <a:off x="8407275" y="1269242"/>
            <a:ext cx="6979900" cy="10607749"/>
          </a:xfrm>
          <a:prstGeom prst="rect">
            <a:avLst/>
          </a:prstGeom>
          <a:ln w="12700">
            <a:miter lim="400000"/>
          </a:ln>
        </p:spPr>
      </p:pic>
    </p:spTree>
  </p:cSld>
  <p:clrMapOvr>
    <a:masterClrMapping/>
  </p:clrMapOvr>
  <p:transition xmlns:p14="http://schemas.microsoft.com/office/powerpoint/2010/main" spd="med" advClick="1"/>
</p:sld>
</file>

<file path=ppt/slides/slide7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392" name="Suffleuppagus Bio Cover.png" descr="Suffleuppagus Bio Cover.png"/>
          <p:cNvPicPr>
            <a:picLocks noChangeAspect="1"/>
          </p:cNvPicPr>
          <p:nvPr/>
        </p:nvPicPr>
        <p:blipFill>
          <a:blip r:embed="rId2">
            <a:extLst/>
          </a:blip>
          <a:stretch>
            <a:fillRect/>
          </a:stretch>
        </p:blipFill>
        <p:spPr>
          <a:xfrm rot="21119187">
            <a:off x="7690709" y="508000"/>
            <a:ext cx="8356601" cy="12700000"/>
          </a:xfrm>
          <a:prstGeom prst="rect">
            <a:avLst/>
          </a:prstGeom>
          <a:ln w="12700">
            <a:miter lim="400000"/>
          </a:ln>
        </p:spPr>
      </p:pic>
      <p:pic>
        <p:nvPicPr>
          <p:cNvPr id="393" name="COMING SOON TO A….png" descr="COMING SOON TO A….png"/>
          <p:cNvPicPr>
            <a:picLocks noChangeAspect="1"/>
          </p:cNvPicPr>
          <p:nvPr/>
        </p:nvPicPr>
        <p:blipFill>
          <a:blip r:embed="rId3">
            <a:extLst/>
          </a:blip>
          <a:stretch>
            <a:fillRect/>
          </a:stretch>
        </p:blipFill>
        <p:spPr>
          <a:xfrm>
            <a:off x="13538200" y="9575418"/>
            <a:ext cx="3110327" cy="3103416"/>
          </a:xfrm>
          <a:prstGeom prst="rect">
            <a:avLst/>
          </a:prstGeom>
          <a:ln w="12700">
            <a:miter lim="400000"/>
          </a:ln>
        </p:spPr>
      </p:pic>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0" presetID="15" grpId="1" fill="hold">
                                  <p:stCondLst>
                                    <p:cond delay="0"/>
                                  </p:stCondLst>
                                  <p:iterate type="el" backwards="0">
                                    <p:tmAbs val="0"/>
                                  </p:iterate>
                                  <p:childTnLst>
                                    <p:set>
                                      <p:cBhvr>
                                        <p:cTn id="6" fill="hold"/>
                                        <p:tgtEl>
                                          <p:spTgt spid="393"/>
                                        </p:tgtEl>
                                        <p:attrNameLst>
                                          <p:attrName>style.visibility</p:attrName>
                                        </p:attrNameLst>
                                      </p:cBhvr>
                                      <p:to>
                                        <p:strVal val="visible"/>
                                      </p:to>
                                    </p:set>
                                    <p:anim calcmode="lin" valueType="num">
                                      <p:cBhvr>
                                        <p:cTn id="7" dur="1000" fill="hold"/>
                                        <p:tgtEl>
                                          <p:spTgt spid="393"/>
                                        </p:tgtEl>
                                        <p:attrNameLst>
                                          <p:attrName>ppt_w</p:attrName>
                                        </p:attrNameLst>
                                      </p:cBhvr>
                                      <p:tavLst>
                                        <p:tav tm="0">
                                          <p:val>
                                            <p:fltVal val="0"/>
                                          </p:val>
                                        </p:tav>
                                        <p:tav tm="100000">
                                          <p:val>
                                            <p:strVal val="#ppt_w"/>
                                          </p:val>
                                        </p:tav>
                                      </p:tavLst>
                                    </p:anim>
                                    <p:anim calcmode="lin" valueType="num">
                                      <p:cBhvr>
                                        <p:cTn id="8" dur="1000" fill="hold"/>
                                        <p:tgtEl>
                                          <p:spTgt spid="393"/>
                                        </p:tgtEl>
                                        <p:attrNameLst>
                                          <p:attrName>ppt_h</p:attrName>
                                        </p:attrNameLst>
                                      </p:cBhvr>
                                      <p:tavLst>
                                        <p:tav tm="0">
                                          <p:val>
                                            <p:fltVal val="0"/>
                                          </p:val>
                                        </p:tav>
                                        <p:tav tm="100000">
                                          <p:val>
                                            <p:strVal val="#ppt_h"/>
                                          </p:val>
                                        </p:tav>
                                      </p:tavLst>
                                    </p:anim>
                                    <p:anim calcmode="lin" valueType="num">
                                      <p:cBhvr>
                                        <p:cTn id="9" dur="1000" fill="hold"/>
                                        <p:tgtEl>
                                          <p:spTgt spid="393"/>
                                        </p:tgtEl>
                                        <p:attrNameLst>
                                          <p:attrName>ppt_x</p:attrName>
                                        </p:attrNameLst>
                                      </p:cBhvr>
                                      <p:tavLst>
                                        <p:tav tm="0" fmla="#ppt_x+(cos(-2*pi*(1-$))*-#ppt_x-sin(-2*pi*(1-$))*(1-#ppt_y))*(1-$)">
                                          <p:val>
                                            <p:fltVal val="0"/>
                                          </p:val>
                                        </p:tav>
                                        <p:tav tm="100000">
                                          <p:val>
                                            <p:fltVal val="1"/>
                                          </p:val>
                                        </p:tav>
                                      </p:tavLst>
                                    </p:anim>
                                    <p:anim calcmode="lin" valueType="num">
                                      <p:cBhvr>
                                        <p:cTn id="10" dur="1000" fill="hold"/>
                                        <p:tgtEl>
                                          <p:spTgt spid="393"/>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393" grpId="1"/>
    </p:bldLst>
  </p:timing>
</p:sld>
</file>

<file path=ppt/slides/slide7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395" name="Layer.tiff" descr="Layer.tiff"/>
          <p:cNvPicPr>
            <a:picLocks noChangeAspect="1"/>
          </p:cNvPicPr>
          <p:nvPr/>
        </p:nvPicPr>
        <p:blipFill>
          <a:blip r:embed="rId2">
            <a:extLst/>
          </a:blip>
          <a:stretch>
            <a:fillRect/>
          </a:stretch>
        </p:blipFill>
        <p:spPr>
          <a:xfrm>
            <a:off x="4242067" y="1661843"/>
            <a:ext cx="6893740" cy="10392314"/>
          </a:xfrm>
          <a:prstGeom prst="rect">
            <a:avLst/>
          </a:prstGeom>
          <a:ln w="12700">
            <a:miter lim="400000"/>
          </a:ln>
        </p:spPr>
      </p:pic>
      <p:sp>
        <p:nvSpPr>
          <p:cNvPr id="396" name="Line"/>
          <p:cNvSpPr/>
          <p:nvPr/>
        </p:nvSpPr>
        <p:spPr>
          <a:xfrm flipV="1">
            <a:off x="12093320" y="839552"/>
            <a:ext cx="1" cy="12036896"/>
          </a:xfrm>
          <a:prstGeom prst="line">
            <a:avLst/>
          </a:prstGeom>
          <a:ln w="25400">
            <a:solidFill>
              <a:srgbClr val="FFFFFF"/>
            </a:solidFill>
            <a:miter lim="400000"/>
          </a:ln>
        </p:spPr>
        <p:txBody>
          <a:bodyPr lIns="50800" tIns="50800" rIns="50800" bIns="50800" anchor="ctr"/>
          <a:lstStyle/>
          <a:p>
            <a:pPr/>
          </a:p>
        </p:txBody>
      </p:sp>
      <p:pic>
        <p:nvPicPr>
          <p:cNvPr id="397" name="pasted-movie.png" descr="pasted-movie.png"/>
          <p:cNvPicPr>
            <a:picLocks noChangeAspect="1"/>
          </p:cNvPicPr>
          <p:nvPr/>
        </p:nvPicPr>
        <p:blipFill>
          <a:blip r:embed="rId3">
            <a:extLst/>
          </a:blip>
          <a:stretch>
            <a:fillRect/>
          </a:stretch>
        </p:blipFill>
        <p:spPr>
          <a:xfrm>
            <a:off x="13050834" y="5085225"/>
            <a:ext cx="7091099" cy="3545550"/>
          </a:xfrm>
          <a:prstGeom prst="rect">
            <a:avLst/>
          </a:prstGeom>
          <a:ln w="12700">
            <a:miter lim="400000"/>
          </a:ln>
        </p:spPr>
      </p:pic>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0" presetID="1" grpId="1" fill="hold">
                                  <p:stCondLst>
                                    <p:cond delay="0"/>
                                  </p:stCondLst>
                                  <p:iterate type="el" backwards="0">
                                    <p:tmAbs val="0"/>
                                  </p:iterate>
                                  <p:childTnLst>
                                    <p:set>
                                      <p:cBhvr>
                                        <p:cTn id="6" fill="hold"/>
                                        <p:tgtEl>
                                          <p:spTgt spid="397"/>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397" grpId="1"/>
    </p:bldLst>
  </p:timing>
</p:sld>
</file>

<file path=ppt/slides/slide8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399" name="Canada - SK.png" descr="Canada - SK.png"/>
          <p:cNvPicPr>
            <a:picLocks noChangeAspect="1"/>
          </p:cNvPicPr>
          <p:nvPr/>
        </p:nvPicPr>
        <p:blipFill>
          <a:blip r:embed="rId2">
            <a:extLst/>
          </a:blip>
          <a:stretch>
            <a:fillRect/>
          </a:stretch>
        </p:blipFill>
        <p:spPr>
          <a:xfrm>
            <a:off x="2929140" y="-706900"/>
            <a:ext cx="18525720" cy="14869979"/>
          </a:xfrm>
          <a:prstGeom prst="rect">
            <a:avLst/>
          </a:prstGeom>
          <a:ln w="12700">
            <a:miter lim="400000"/>
          </a:ln>
        </p:spPr>
      </p:pic>
    </p:spTree>
  </p:cSld>
  <p:clrMapOvr>
    <a:masterClrMapping/>
  </p:clrMapOvr>
  <p:transition xmlns:p14="http://schemas.microsoft.com/office/powerpoint/2010/main" spd="med" advClick="1"/>
</p:sld>
</file>

<file path=ppt/slides/slide8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401" name="Canada - Full.png" descr="Canada - Full.png"/>
          <p:cNvPicPr>
            <a:picLocks noChangeAspect="1"/>
          </p:cNvPicPr>
          <p:nvPr/>
        </p:nvPicPr>
        <p:blipFill>
          <a:blip r:embed="rId2">
            <a:extLst/>
          </a:blip>
          <a:stretch>
            <a:fillRect/>
          </a:stretch>
        </p:blipFill>
        <p:spPr>
          <a:xfrm>
            <a:off x="2929140" y="-706900"/>
            <a:ext cx="18525720" cy="14869979"/>
          </a:xfrm>
          <a:prstGeom prst="rect">
            <a:avLst/>
          </a:prstGeom>
          <a:ln w="12700">
            <a:miter lim="400000"/>
          </a:ln>
        </p:spPr>
      </p:pic>
    </p:spTree>
  </p:cSld>
  <p:clrMapOvr>
    <a:masterClrMapping/>
  </p:clrMapOvr>
  <p:transition xmlns:p14="http://schemas.microsoft.com/office/powerpoint/2010/main" spd="med" advClick="1"/>
</p:sld>
</file>

<file path=ppt/slides/slide8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403" name="pasted-movie.png" descr="pasted-movie.png"/>
          <p:cNvPicPr>
            <a:picLocks noChangeAspect="1"/>
          </p:cNvPicPr>
          <p:nvPr/>
        </p:nvPicPr>
        <p:blipFill>
          <a:blip r:embed="rId2">
            <a:extLst/>
          </a:blip>
          <a:stretch>
            <a:fillRect/>
          </a:stretch>
        </p:blipFill>
        <p:spPr>
          <a:xfrm rot="21420000">
            <a:off x="17473449" y="2495756"/>
            <a:ext cx="6428196" cy="9642293"/>
          </a:xfrm>
          <a:prstGeom prst="rect">
            <a:avLst/>
          </a:prstGeom>
          <a:ln w="12700">
            <a:miter lim="400000"/>
          </a:ln>
        </p:spPr>
      </p:pic>
      <p:pic>
        <p:nvPicPr>
          <p:cNvPr id="404" name="pasted-movie.png" descr="pasted-movie.png"/>
          <p:cNvPicPr>
            <a:picLocks noChangeAspect="1"/>
          </p:cNvPicPr>
          <p:nvPr/>
        </p:nvPicPr>
        <p:blipFill>
          <a:blip r:embed="rId3">
            <a:extLst/>
          </a:blip>
          <a:stretch>
            <a:fillRect/>
          </a:stretch>
        </p:blipFill>
        <p:spPr>
          <a:xfrm rot="630015">
            <a:off x="12956483" y="1853785"/>
            <a:ext cx="6019801" cy="9842501"/>
          </a:xfrm>
          <a:prstGeom prst="rect">
            <a:avLst/>
          </a:prstGeom>
          <a:ln w="12700">
            <a:miter lim="400000"/>
          </a:ln>
        </p:spPr>
      </p:pic>
      <p:pic>
        <p:nvPicPr>
          <p:cNvPr id="405" name="pasted-movie.png" descr="pasted-movie.png"/>
          <p:cNvPicPr>
            <a:picLocks noChangeAspect="1"/>
          </p:cNvPicPr>
          <p:nvPr/>
        </p:nvPicPr>
        <p:blipFill>
          <a:blip r:embed="rId4">
            <a:extLst/>
          </a:blip>
          <a:stretch>
            <a:fillRect/>
          </a:stretch>
        </p:blipFill>
        <p:spPr>
          <a:xfrm rot="20899341">
            <a:off x="6784283" y="1961735"/>
            <a:ext cx="6019801" cy="9626601"/>
          </a:xfrm>
          <a:prstGeom prst="rect">
            <a:avLst/>
          </a:prstGeom>
          <a:ln w="12700">
            <a:miter lim="400000"/>
          </a:ln>
        </p:spPr>
      </p:pic>
      <p:pic>
        <p:nvPicPr>
          <p:cNvPr id="406" name="pasted-movie.png" descr="pasted-movie.png"/>
          <p:cNvPicPr>
            <a:picLocks noChangeAspect="1"/>
          </p:cNvPicPr>
          <p:nvPr/>
        </p:nvPicPr>
        <p:blipFill>
          <a:blip r:embed="rId5">
            <a:extLst/>
          </a:blip>
          <a:stretch>
            <a:fillRect/>
          </a:stretch>
        </p:blipFill>
        <p:spPr>
          <a:xfrm rot="240000">
            <a:off x="562871" y="2503602"/>
            <a:ext cx="6016626" cy="9626601"/>
          </a:xfrm>
          <a:prstGeom prst="rect">
            <a:avLst/>
          </a:prstGeom>
          <a:ln w="12700">
            <a:miter lim="400000"/>
          </a:ln>
        </p:spPr>
      </p:pic>
    </p:spTree>
  </p:cSld>
  <p:clrMapOvr>
    <a:masterClrMapping/>
  </p:clrMapOvr>
  <p:transition xmlns:p14="http://schemas.microsoft.com/office/powerpoint/2010/main" spd="med" advClick="1"/>
</p:sld>
</file>

<file path=ppt/slides/slide8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1E1E1E"/>
        </a:solidFill>
      </p:bgPr>
    </p:bg>
    <p:spTree>
      <p:nvGrpSpPr>
        <p:cNvPr id="1" name=""/>
        <p:cNvGrpSpPr/>
        <p:nvPr/>
      </p:nvGrpSpPr>
      <p:grpSpPr>
        <a:xfrm>
          <a:off x="0" y="0"/>
          <a:ext cx="0" cy="0"/>
          <a:chOff x="0" y="0"/>
          <a:chExt cx="0" cy="0"/>
        </a:xfrm>
      </p:grpSpPr>
      <p:pic>
        <p:nvPicPr>
          <p:cNvPr id="408" name="CleanShot 2024-02-14 at 09.56.23.png" descr="CleanShot 2024-02-14 at 09.56.23.png"/>
          <p:cNvPicPr>
            <a:picLocks noChangeAspect="1"/>
          </p:cNvPicPr>
          <p:nvPr/>
        </p:nvPicPr>
        <p:blipFill>
          <a:blip r:embed="rId2">
            <a:extLst/>
          </a:blip>
          <a:stretch>
            <a:fillRect/>
          </a:stretch>
        </p:blipFill>
        <p:spPr>
          <a:xfrm>
            <a:off x="5095263" y="-4493"/>
            <a:ext cx="14193474" cy="13724986"/>
          </a:xfrm>
          <a:prstGeom prst="rect">
            <a:avLst/>
          </a:prstGeom>
          <a:ln w="12700">
            <a:miter lim="400000"/>
          </a:ln>
        </p:spPr>
      </p:pic>
    </p:spTree>
  </p:cSld>
  <p:clrMapOvr>
    <a:masterClrMapping/>
  </p:clrMapOvr>
  <p:transition xmlns:p14="http://schemas.microsoft.com/office/powerpoint/2010/main" spd="med" advClick="1"/>
</p:sld>
</file>

<file path=ppt/slides/slide8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410" name="pasted-movie.png" descr="pasted-movie.png"/>
          <p:cNvPicPr>
            <a:picLocks noChangeAspect="1"/>
          </p:cNvPicPr>
          <p:nvPr/>
        </p:nvPicPr>
        <p:blipFill>
          <a:blip r:embed="rId2">
            <a:extLst/>
          </a:blip>
          <a:stretch>
            <a:fillRect/>
          </a:stretch>
        </p:blipFill>
        <p:spPr>
          <a:xfrm rot="360000">
            <a:off x="415376" y="2541077"/>
            <a:ext cx="7091605" cy="10176452"/>
          </a:xfrm>
          <a:prstGeom prst="rect">
            <a:avLst/>
          </a:prstGeom>
          <a:ln w="12700">
            <a:miter lim="400000"/>
          </a:ln>
        </p:spPr>
      </p:pic>
      <p:pic>
        <p:nvPicPr>
          <p:cNvPr id="411" name="pasted-movie.png" descr="pasted-movie.png"/>
          <p:cNvPicPr>
            <a:picLocks noChangeAspect="1"/>
          </p:cNvPicPr>
          <p:nvPr/>
        </p:nvPicPr>
        <p:blipFill>
          <a:blip r:embed="rId3">
            <a:extLst/>
          </a:blip>
          <a:stretch>
            <a:fillRect/>
          </a:stretch>
        </p:blipFill>
        <p:spPr>
          <a:xfrm>
            <a:off x="7648676" y="2315106"/>
            <a:ext cx="7091605" cy="10628395"/>
          </a:xfrm>
          <a:prstGeom prst="rect">
            <a:avLst/>
          </a:prstGeom>
          <a:ln w="12700">
            <a:miter lim="400000"/>
          </a:ln>
        </p:spPr>
      </p:pic>
      <p:pic>
        <p:nvPicPr>
          <p:cNvPr id="412" name="pasted-movie.png" descr="pasted-movie.png"/>
          <p:cNvPicPr>
            <a:picLocks noChangeAspect="1"/>
          </p:cNvPicPr>
          <p:nvPr/>
        </p:nvPicPr>
        <p:blipFill>
          <a:blip r:embed="rId4">
            <a:extLst/>
          </a:blip>
          <a:stretch>
            <a:fillRect/>
          </a:stretch>
        </p:blipFill>
        <p:spPr>
          <a:xfrm rot="20822481">
            <a:off x="14588534" y="1508100"/>
            <a:ext cx="8811179" cy="10644934"/>
          </a:xfrm>
          <a:prstGeom prst="rect">
            <a:avLst/>
          </a:prstGeom>
          <a:ln w="12700">
            <a:miter lim="400000"/>
          </a:ln>
        </p:spPr>
      </p:pic>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0" presetID="1" grpId="1" fill="hold">
                                  <p:stCondLst>
                                    <p:cond delay="0"/>
                                  </p:stCondLst>
                                  <p:iterate type="el" backwards="0">
                                    <p:tmAbs val="0"/>
                                  </p:iterate>
                                  <p:childTnLst>
                                    <p:set>
                                      <p:cBhvr>
                                        <p:cTn id="6" fill="hold"/>
                                        <p:tgtEl>
                                          <p:spTgt spid="4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Class="entr" nodeType="clickEffect" presetSubtype="0" presetID="1" grpId="2" fill="hold">
                                  <p:stCondLst>
                                    <p:cond delay="0"/>
                                  </p:stCondLst>
                                  <p:iterate type="el" backwards="0">
                                    <p:tmAbs val="0"/>
                                  </p:iterate>
                                  <p:childTnLst>
                                    <p:set>
                                      <p:cBhvr>
                                        <p:cTn id="10" fill="hold"/>
                                        <p:tgtEl>
                                          <p:spTgt spid="4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Class="entr" nodeType="clickEffect" presetSubtype="0" presetID="1" grpId="3" fill="hold">
                                  <p:stCondLst>
                                    <p:cond delay="0"/>
                                  </p:stCondLst>
                                  <p:iterate type="el" backwards="0">
                                    <p:tmAbs val="0"/>
                                  </p:iterate>
                                  <p:childTnLst>
                                    <p:set>
                                      <p:cBhvr>
                                        <p:cTn id="14" fill="hold"/>
                                        <p:tgtEl>
                                          <p:spTgt spid="412"/>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411" grpId="2"/>
      <p:bldP build="whole" bldLvl="1" animBg="1" rev="0" advAuto="0" spid="412" grpId="3"/>
      <p:bldP build="whole" bldLvl="1" animBg="1" rev="0" advAuto="0" spid="410" grpId="1"/>
    </p:bldLst>
  </p:timing>
</p:sld>
</file>

<file path=ppt/slides/slide8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414" name="Administration"/>
          <p:cNvSpPr txBox="1"/>
          <p:nvPr/>
        </p:nvSpPr>
        <p:spPr>
          <a:xfrm>
            <a:off x="6758433" y="5892800"/>
            <a:ext cx="10867134" cy="19304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b="1" sz="12000">
                <a:latin typeface="Helvetica"/>
                <a:ea typeface="Helvetica"/>
                <a:cs typeface="Helvetica"/>
                <a:sym typeface="Helvetica"/>
              </a:defRPr>
            </a:lvl1pPr>
          </a:lstStyle>
          <a:p>
            <a:pPr/>
            <a:r>
              <a:t>Administration</a:t>
            </a:r>
          </a:p>
        </p:txBody>
      </p:sp>
    </p:spTree>
  </p:cSld>
  <p:clrMapOvr>
    <a:masterClrMapping/>
  </p:clrMapOvr>
  <p:transition xmlns:p14="http://schemas.microsoft.com/office/powerpoint/2010/main" spd="med" advClick="1"/>
</p:sld>
</file>

<file path=ppt/slides/slide8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416" name="Layer.tiff" descr="Layer.tiff"/>
          <p:cNvPicPr>
            <a:picLocks noChangeAspect="1"/>
          </p:cNvPicPr>
          <p:nvPr/>
        </p:nvPicPr>
        <p:blipFill>
          <a:blip r:embed="rId2">
            <a:extLst/>
          </a:blip>
          <a:stretch>
            <a:fillRect/>
          </a:stretch>
        </p:blipFill>
        <p:spPr>
          <a:xfrm>
            <a:off x="2379936" y="570939"/>
            <a:ext cx="19624128" cy="12574122"/>
          </a:xfrm>
          <a:prstGeom prst="rect">
            <a:avLst/>
          </a:prstGeom>
          <a:ln w="12700">
            <a:miter lim="400000"/>
          </a:ln>
        </p:spPr>
      </p:pic>
      <p:pic>
        <p:nvPicPr>
          <p:cNvPr id="417" name="pasted-movie.png" descr="pasted-movie.png"/>
          <p:cNvPicPr>
            <a:picLocks noChangeAspect="1"/>
          </p:cNvPicPr>
          <p:nvPr/>
        </p:nvPicPr>
        <p:blipFill>
          <a:blip r:embed="rId3">
            <a:extLst/>
          </a:blip>
          <a:stretch>
            <a:fillRect/>
          </a:stretch>
        </p:blipFill>
        <p:spPr>
          <a:xfrm>
            <a:off x="15096067" y="462822"/>
            <a:ext cx="2214431" cy="2214431"/>
          </a:xfrm>
          <a:prstGeom prst="rect">
            <a:avLst/>
          </a:prstGeom>
          <a:ln w="12700">
            <a:miter lim="400000"/>
          </a:ln>
        </p:spPr>
      </p:pic>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ID="10" grpId="1" fill="hold">
                                  <p:stCondLst>
                                    <p:cond delay="0"/>
                                  </p:stCondLst>
                                  <p:iterate type="el" backwards="0">
                                    <p:tmAbs val="0"/>
                                  </p:iterate>
                                  <p:childTnLst>
                                    <p:set>
                                      <p:cBhvr>
                                        <p:cTn id="6" fill="hold"/>
                                        <p:tgtEl>
                                          <p:spTgt spid="417"/>
                                        </p:tgtEl>
                                        <p:attrNameLst>
                                          <p:attrName>style.visibility</p:attrName>
                                        </p:attrNameLst>
                                      </p:cBhvr>
                                      <p:to>
                                        <p:strVal val="visible"/>
                                      </p:to>
                                    </p:set>
                                    <p:animEffect filter="fade" transition="in">
                                      <p:cBhvr>
                                        <p:cTn id="7" dur="1000"/>
                                        <p:tgtEl>
                                          <p:spTgt spid="417"/>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417" grpId="1"/>
    </p:bldLst>
  </p:timing>
</p:sld>
</file>

<file path=ppt/slides/slide8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419" name="Communication"/>
          <p:cNvSpPr txBox="1"/>
          <p:nvPr/>
        </p:nvSpPr>
        <p:spPr>
          <a:xfrm>
            <a:off x="6377434" y="5892800"/>
            <a:ext cx="11629133" cy="19304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b="1" sz="12000">
                <a:latin typeface="Helvetica"/>
                <a:ea typeface="Helvetica"/>
                <a:cs typeface="Helvetica"/>
                <a:sym typeface="Helvetica"/>
              </a:defRPr>
            </a:lvl1pPr>
          </a:lstStyle>
          <a:p>
            <a:pPr/>
            <a:r>
              <a:t>Communication</a:t>
            </a:r>
          </a:p>
        </p:txBody>
      </p:sp>
    </p:spTree>
  </p:cSld>
  <p:clrMapOvr>
    <a:masterClrMapping/>
  </p:clrMapOvr>
  <p:transition xmlns:p14="http://schemas.microsoft.com/office/powerpoint/2010/main" spd="med" advClick="1"/>
</p:sld>
</file>

<file path=ppt/slides/slide8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421" name="pasted-movie.png" descr="pasted-movie.png"/>
          <p:cNvPicPr>
            <a:picLocks noChangeAspect="1"/>
          </p:cNvPicPr>
          <p:nvPr/>
        </p:nvPicPr>
        <p:blipFill>
          <a:blip r:embed="rId2">
            <a:extLst/>
          </a:blip>
          <a:stretch>
            <a:fillRect/>
          </a:stretch>
        </p:blipFill>
        <p:spPr>
          <a:xfrm>
            <a:off x="-179710" y="-101087"/>
            <a:ext cx="24743419" cy="13918174"/>
          </a:xfrm>
          <a:prstGeom prst="rect">
            <a:avLst/>
          </a:prstGeom>
          <a:ln w="12700">
            <a:miter lim="400000"/>
          </a:ln>
        </p:spPr>
      </p:pic>
    </p:spTree>
  </p:cSld>
  <p:clrMapOvr>
    <a:masterClrMapping/>
  </p:clrMapOvr>
  <p:transition xmlns:p14="http://schemas.microsoft.com/office/powerpoint/2010/main" spd="med" advClick="1"/>
</p:sld>
</file>

<file path=ppt/slides/slide8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423" name="pasted-movie.png" descr="pasted-movie.png"/>
          <p:cNvPicPr>
            <a:picLocks noChangeAspect="1"/>
          </p:cNvPicPr>
          <p:nvPr/>
        </p:nvPicPr>
        <p:blipFill>
          <a:blip r:embed="rId2">
            <a:extLst/>
          </a:blip>
          <a:stretch>
            <a:fillRect/>
          </a:stretch>
        </p:blipFill>
        <p:spPr>
          <a:xfrm>
            <a:off x="2814194" y="606130"/>
            <a:ext cx="18755612" cy="12503740"/>
          </a:xfrm>
          <a:prstGeom prst="rect">
            <a:avLst/>
          </a:prstGeom>
          <a:ln w="12700">
            <a:miter lim="400000"/>
          </a:ln>
        </p:spPr>
      </p:pic>
    </p:spTree>
  </p:cSld>
  <p:clrMapOvr>
    <a:masterClrMapping/>
  </p:clrMapOvr>
  <p:transition xmlns:p14="http://schemas.microsoft.com/office/powerpoint/2010/main" spd="med" advClick="1"/>
</p:sld>
</file>

<file path=ppt/slides/slide9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425" name="pasted-movie.png" descr="pasted-movie.png"/>
          <p:cNvPicPr>
            <a:picLocks noChangeAspect="1"/>
          </p:cNvPicPr>
          <p:nvPr/>
        </p:nvPicPr>
        <p:blipFill>
          <a:blip r:embed="rId2">
            <a:extLst/>
          </a:blip>
          <a:stretch>
            <a:fillRect/>
          </a:stretch>
        </p:blipFill>
        <p:spPr>
          <a:xfrm>
            <a:off x="1905000" y="0"/>
            <a:ext cx="20574000" cy="13716000"/>
          </a:xfrm>
          <a:prstGeom prst="rect">
            <a:avLst/>
          </a:prstGeom>
          <a:ln w="12700">
            <a:miter lim="400000"/>
          </a:ln>
        </p:spPr>
      </p:pic>
    </p:spTree>
  </p:cSld>
  <p:clrMapOvr>
    <a:masterClrMapping/>
  </p:clrMapOvr>
  <p:transition xmlns:p14="http://schemas.microsoft.com/office/powerpoint/2010/main" spd="med" advClick="1"/>
</p:sld>
</file>

<file path=ppt/slides/slide9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427" name="pasted-movie.png" descr="pasted-movie.png"/>
          <p:cNvPicPr>
            <a:picLocks noChangeAspect="1"/>
          </p:cNvPicPr>
          <p:nvPr/>
        </p:nvPicPr>
        <p:blipFill>
          <a:blip r:embed="rId2">
            <a:extLst/>
          </a:blip>
          <a:stretch>
            <a:fillRect/>
          </a:stretch>
        </p:blipFill>
        <p:spPr>
          <a:xfrm>
            <a:off x="1125948" y="729110"/>
            <a:ext cx="22132104" cy="12257780"/>
          </a:xfrm>
          <a:prstGeom prst="rect">
            <a:avLst/>
          </a:prstGeom>
          <a:ln w="12700">
            <a:miter lim="400000"/>
          </a:ln>
        </p:spPr>
      </p:pic>
    </p:spTree>
  </p:cSld>
  <p:clrMapOvr>
    <a:masterClrMapping/>
  </p:clrMapOvr>
  <p:transition xmlns:p14="http://schemas.microsoft.com/office/powerpoint/2010/main" spd="med" advClick="1"/>
</p:sld>
</file>

<file path=ppt/slides/slide9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429" name="pasted-movie.png" descr="pasted-movie.png"/>
          <p:cNvPicPr>
            <a:picLocks noChangeAspect="1"/>
          </p:cNvPicPr>
          <p:nvPr/>
        </p:nvPicPr>
        <p:blipFill>
          <a:blip r:embed="rId2">
            <a:extLst/>
          </a:blip>
          <a:stretch>
            <a:fillRect/>
          </a:stretch>
        </p:blipFill>
        <p:spPr>
          <a:xfrm>
            <a:off x="435428" y="0"/>
            <a:ext cx="23513144" cy="13716000"/>
          </a:xfrm>
          <a:prstGeom prst="rect">
            <a:avLst/>
          </a:prstGeom>
          <a:ln w="12700">
            <a:miter lim="400000"/>
          </a:ln>
        </p:spPr>
      </p:pic>
    </p:spTree>
  </p:cSld>
  <p:clrMapOvr>
    <a:masterClrMapping/>
  </p:clrMapOvr>
  <p:transition xmlns:p14="http://schemas.microsoft.com/office/powerpoint/2010/main" spd="med" advClick="1"/>
</p:sld>
</file>

<file path=ppt/slides/slide9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431" name="Layer.tiff" descr="Layer.tiff"/>
          <p:cNvPicPr>
            <a:picLocks noChangeAspect="1"/>
          </p:cNvPicPr>
          <p:nvPr/>
        </p:nvPicPr>
        <p:blipFill>
          <a:blip r:embed="rId2">
            <a:extLst/>
          </a:blip>
          <a:stretch>
            <a:fillRect/>
          </a:stretch>
        </p:blipFill>
        <p:spPr>
          <a:xfrm>
            <a:off x="2379936" y="570939"/>
            <a:ext cx="19624128" cy="12574122"/>
          </a:xfrm>
          <a:prstGeom prst="rect">
            <a:avLst/>
          </a:prstGeom>
          <a:ln w="12700">
            <a:miter lim="400000"/>
          </a:ln>
        </p:spPr>
      </p:pic>
      <p:pic>
        <p:nvPicPr>
          <p:cNvPr id="432" name="pasted-movie.png" descr="pasted-movie.png"/>
          <p:cNvPicPr>
            <a:picLocks noChangeAspect="1"/>
          </p:cNvPicPr>
          <p:nvPr/>
        </p:nvPicPr>
        <p:blipFill>
          <a:blip r:embed="rId3">
            <a:extLst/>
          </a:blip>
          <a:stretch>
            <a:fillRect/>
          </a:stretch>
        </p:blipFill>
        <p:spPr>
          <a:xfrm>
            <a:off x="19646238" y="9829580"/>
            <a:ext cx="2025393" cy="3200621"/>
          </a:xfrm>
          <a:prstGeom prst="rect">
            <a:avLst/>
          </a:prstGeom>
          <a:ln w="12700">
            <a:miter lim="400000"/>
          </a:ln>
          <a:effectLst>
            <a:outerShdw sx="100000" sy="100000" kx="0" ky="0" algn="b" rotWithShape="0" blurRad="63500" dist="25400" dir="5400000">
              <a:srgbClr val="F7FCC0">
                <a:alpha val="50000"/>
              </a:srgbClr>
            </a:outerShdw>
          </a:effectLst>
        </p:spPr>
      </p:pic>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32" presetID="23" grpId="1" fill="hold">
                                  <p:stCondLst>
                                    <p:cond delay="0"/>
                                  </p:stCondLst>
                                  <p:iterate type="el" backwards="0">
                                    <p:tmAbs val="0"/>
                                  </p:iterate>
                                  <p:childTnLst>
                                    <p:set>
                                      <p:cBhvr>
                                        <p:cTn id="6" fill="hold"/>
                                        <p:tgtEl>
                                          <p:spTgt spid="432"/>
                                        </p:tgtEl>
                                        <p:attrNameLst>
                                          <p:attrName>style.visibility</p:attrName>
                                        </p:attrNameLst>
                                      </p:cBhvr>
                                      <p:to>
                                        <p:strVal val="visible"/>
                                      </p:to>
                                    </p:set>
                                    <p:anim calcmode="lin" valueType="num">
                                      <p:cBhvr>
                                        <p:cTn id="7" dur="1000" fill="hold"/>
                                        <p:tgtEl>
                                          <p:spTgt spid="432"/>
                                        </p:tgtEl>
                                        <p:attrNameLst>
                                          <p:attrName>ppt_w</p:attrName>
                                        </p:attrNameLst>
                                      </p:cBhvr>
                                      <p:tavLst>
                                        <p:tav tm="0">
                                          <p:val>
                                            <p:strVal val="4*#ppt_w"/>
                                          </p:val>
                                        </p:tav>
                                        <p:tav tm="100000">
                                          <p:val>
                                            <p:strVal val="#ppt_w"/>
                                          </p:val>
                                        </p:tav>
                                      </p:tavLst>
                                    </p:anim>
                                    <p:anim calcmode="lin" valueType="num">
                                      <p:cBhvr>
                                        <p:cTn id="8" dur="1000" fill="hold"/>
                                        <p:tgtEl>
                                          <p:spTgt spid="432"/>
                                        </p:tgtEl>
                                        <p:attrNameLst>
                                          <p:attrName>ppt_h</p:attrName>
                                        </p:attrNameLst>
                                      </p:cBhvr>
                                      <p:tavLst>
                                        <p:tav tm="0">
                                          <p:val>
                                            <p:strVal val="4*#ppt_h"/>
                                          </p:val>
                                        </p:tav>
                                        <p:tav tm="100000">
                                          <p:val>
                                            <p:strVal val="#ppt_h"/>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432" grpId="1"/>
    </p:bldLst>
  </p:timing>
</p:sld>
</file>

<file path=ppt/slides/slide9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434" name="Occupational position…"/>
          <p:cNvSpPr txBox="1"/>
          <p:nvPr/>
        </p:nvSpPr>
        <p:spPr>
          <a:xfrm>
            <a:off x="3410917" y="3675379"/>
            <a:ext cx="17562166" cy="636524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lgn="ctr">
              <a:defRPr b="1" sz="12000">
                <a:latin typeface="Helvetica"/>
                <a:ea typeface="Helvetica"/>
                <a:cs typeface="Helvetica"/>
                <a:sym typeface="Helvetica"/>
              </a:defRPr>
            </a:pPr>
            <a:r>
              <a:t>Occupational position</a:t>
            </a:r>
          </a:p>
          <a:p>
            <a:pPr algn="ctr">
              <a:defRPr b="1" sz="12000">
                <a:latin typeface="Helvetica"/>
                <a:ea typeface="Helvetica"/>
                <a:cs typeface="Helvetica"/>
                <a:sym typeface="Helvetica"/>
              </a:defRPr>
            </a:pPr>
            <a:r>
              <a:t>is not</a:t>
            </a:r>
          </a:p>
          <a:p>
            <a:pPr algn="ctr">
              <a:defRPr b="1" sz="12000">
                <a:latin typeface="Helvetica"/>
                <a:ea typeface="Helvetica"/>
                <a:cs typeface="Helvetica"/>
                <a:sym typeface="Helvetica"/>
              </a:defRPr>
            </a:pPr>
            <a:r>
              <a:t>a statement of expertise</a:t>
            </a:r>
          </a:p>
        </p:txBody>
      </p:sp>
    </p:spTree>
  </p:cSld>
  <p:clrMapOvr>
    <a:masterClrMapping/>
  </p:clrMapOvr>
  <p:transition xmlns:p14="http://schemas.microsoft.com/office/powerpoint/2010/main" spd="med" advClick="1"/>
</p:sld>
</file>

<file path=ppt/slides/slide9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436" name="Layer.tiff" descr="Layer.tiff"/>
          <p:cNvPicPr>
            <a:picLocks noChangeAspect="1"/>
          </p:cNvPicPr>
          <p:nvPr/>
        </p:nvPicPr>
        <p:blipFill>
          <a:blip r:embed="rId2">
            <a:extLst/>
          </a:blip>
          <a:stretch>
            <a:fillRect/>
          </a:stretch>
        </p:blipFill>
        <p:spPr>
          <a:xfrm>
            <a:off x="2379936" y="570939"/>
            <a:ext cx="19624128" cy="12574122"/>
          </a:xfrm>
          <a:prstGeom prst="rect">
            <a:avLst/>
          </a:prstGeom>
          <a:ln w="12700">
            <a:miter lim="400000"/>
          </a:ln>
        </p:spPr>
      </p:pic>
      <p:pic>
        <p:nvPicPr>
          <p:cNvPr id="437" name="pasted-movie.png" descr="pasted-movie.png"/>
          <p:cNvPicPr>
            <a:picLocks noChangeAspect="1"/>
          </p:cNvPicPr>
          <p:nvPr/>
        </p:nvPicPr>
        <p:blipFill>
          <a:blip r:embed="rId3">
            <a:extLst/>
          </a:blip>
          <a:stretch>
            <a:fillRect/>
          </a:stretch>
        </p:blipFill>
        <p:spPr>
          <a:xfrm>
            <a:off x="19646238" y="9829580"/>
            <a:ext cx="2025393" cy="3200621"/>
          </a:xfrm>
          <a:prstGeom prst="rect">
            <a:avLst/>
          </a:prstGeom>
          <a:ln w="12700">
            <a:miter lim="400000"/>
          </a:ln>
          <a:effectLst>
            <a:outerShdw sx="100000" sy="100000" kx="0" ky="0" algn="b" rotWithShape="0" blurRad="63500" dist="25400" dir="5400000">
              <a:srgbClr val="F7FCC0">
                <a:alpha val="50000"/>
              </a:srgbClr>
            </a:outerShdw>
          </a:effectLst>
        </p:spPr>
      </p:pic>
      <p:pic>
        <p:nvPicPr>
          <p:cNvPr id="438" name="pasted-movie.png" descr="pasted-movie.png"/>
          <p:cNvPicPr>
            <a:picLocks noChangeAspect="1"/>
          </p:cNvPicPr>
          <p:nvPr/>
        </p:nvPicPr>
        <p:blipFill>
          <a:blip r:embed="rId3">
            <a:extLst/>
          </a:blip>
          <a:stretch>
            <a:fillRect/>
          </a:stretch>
        </p:blipFill>
        <p:spPr>
          <a:xfrm>
            <a:off x="13965104" y="9829580"/>
            <a:ext cx="2025393" cy="3200621"/>
          </a:xfrm>
          <a:prstGeom prst="rect">
            <a:avLst/>
          </a:prstGeom>
          <a:ln w="12700">
            <a:miter lim="400000"/>
          </a:ln>
          <a:effectLst>
            <a:outerShdw sx="100000" sy="100000" kx="0" ky="0" algn="b" rotWithShape="0" blurRad="63500" dist="25400" dir="5400000">
              <a:srgbClr val="F7FCC0">
                <a:alpha val="50000"/>
              </a:srgbClr>
            </a:outerShdw>
          </a:effectLst>
        </p:spPr>
      </p:pic>
      <p:pic>
        <p:nvPicPr>
          <p:cNvPr id="439" name="pasted-movie.png" descr="pasted-movie.png"/>
          <p:cNvPicPr>
            <a:picLocks noChangeAspect="1"/>
          </p:cNvPicPr>
          <p:nvPr/>
        </p:nvPicPr>
        <p:blipFill>
          <a:blip r:embed="rId3">
            <a:extLst/>
          </a:blip>
          <a:stretch>
            <a:fillRect/>
          </a:stretch>
        </p:blipFill>
        <p:spPr>
          <a:xfrm>
            <a:off x="2721371" y="9829580"/>
            <a:ext cx="2025393" cy="3200621"/>
          </a:xfrm>
          <a:prstGeom prst="rect">
            <a:avLst/>
          </a:prstGeom>
          <a:ln w="12700">
            <a:miter lim="400000"/>
          </a:ln>
          <a:effectLst>
            <a:outerShdw sx="100000" sy="100000" kx="0" ky="0" algn="b" rotWithShape="0" blurRad="63500" dist="25400" dir="5400000">
              <a:srgbClr val="F7FCC0">
                <a:alpha val="50000"/>
              </a:srgbClr>
            </a:outerShdw>
          </a:effectLst>
        </p:spPr>
      </p:pic>
      <p:pic>
        <p:nvPicPr>
          <p:cNvPr id="440" name="pasted-movie.png" descr="pasted-movie.png"/>
          <p:cNvPicPr>
            <a:picLocks noChangeAspect="1"/>
          </p:cNvPicPr>
          <p:nvPr/>
        </p:nvPicPr>
        <p:blipFill>
          <a:blip r:embed="rId3">
            <a:extLst/>
          </a:blip>
          <a:stretch>
            <a:fillRect/>
          </a:stretch>
        </p:blipFill>
        <p:spPr>
          <a:xfrm>
            <a:off x="5549238" y="9829580"/>
            <a:ext cx="2025393" cy="3200621"/>
          </a:xfrm>
          <a:prstGeom prst="rect">
            <a:avLst/>
          </a:prstGeom>
          <a:ln w="12700">
            <a:miter lim="400000"/>
          </a:ln>
          <a:effectLst>
            <a:outerShdw sx="100000" sy="100000" kx="0" ky="0" algn="b" rotWithShape="0" blurRad="63500" dist="25400" dir="5400000">
              <a:srgbClr val="F7FCC0">
                <a:alpha val="50000"/>
              </a:srgbClr>
            </a:outerShdw>
          </a:effectLst>
        </p:spPr>
      </p:pic>
      <p:pic>
        <p:nvPicPr>
          <p:cNvPr id="441" name="pasted-movie.png" descr="pasted-movie.png"/>
          <p:cNvPicPr>
            <a:picLocks noChangeAspect="1"/>
          </p:cNvPicPr>
          <p:nvPr/>
        </p:nvPicPr>
        <p:blipFill>
          <a:blip r:embed="rId3">
            <a:extLst/>
          </a:blip>
          <a:stretch>
            <a:fillRect/>
          </a:stretch>
        </p:blipFill>
        <p:spPr>
          <a:xfrm>
            <a:off x="16420438" y="5960533"/>
            <a:ext cx="921544" cy="1456268"/>
          </a:xfrm>
          <a:prstGeom prst="rect">
            <a:avLst/>
          </a:prstGeom>
          <a:ln w="12700">
            <a:miter lim="400000"/>
          </a:ln>
          <a:effectLst>
            <a:outerShdw sx="100000" sy="100000" kx="0" ky="0" algn="b" rotWithShape="0" blurRad="63500" dist="25400" dir="5400000">
              <a:srgbClr val="F7FCC0">
                <a:alpha val="50000"/>
              </a:srgbClr>
            </a:outerShdw>
          </a:effectLst>
        </p:spPr>
      </p:pic>
      <p:pic>
        <p:nvPicPr>
          <p:cNvPr id="442" name="pasted-movie.png" descr="pasted-movie.png"/>
          <p:cNvPicPr>
            <a:picLocks noChangeAspect="1"/>
          </p:cNvPicPr>
          <p:nvPr/>
        </p:nvPicPr>
        <p:blipFill>
          <a:blip r:embed="rId3">
            <a:extLst/>
          </a:blip>
          <a:stretch>
            <a:fillRect/>
          </a:stretch>
        </p:blipFill>
        <p:spPr>
          <a:xfrm>
            <a:off x="7056304" y="4727225"/>
            <a:ext cx="737591" cy="1165576"/>
          </a:xfrm>
          <a:prstGeom prst="rect">
            <a:avLst/>
          </a:prstGeom>
          <a:ln w="12700">
            <a:miter lim="400000"/>
          </a:ln>
          <a:effectLst>
            <a:outerShdw sx="100000" sy="100000" kx="0" ky="0" algn="b" rotWithShape="0" blurRad="63500" dist="25400" dir="5400000">
              <a:srgbClr val="F7FCC0">
                <a:alpha val="50000"/>
              </a:srgbClr>
            </a:outerShdw>
          </a:effectLst>
        </p:spPr>
      </p:pic>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ID="10" grpId="1" fill="hold">
                                  <p:stCondLst>
                                    <p:cond delay="0"/>
                                  </p:stCondLst>
                                  <p:iterate type="el" backwards="0">
                                    <p:tmAbs val="0"/>
                                  </p:iterate>
                                  <p:childTnLst>
                                    <p:set>
                                      <p:cBhvr>
                                        <p:cTn id="6" fill="hold"/>
                                        <p:tgtEl>
                                          <p:spTgt spid="437"/>
                                        </p:tgtEl>
                                        <p:attrNameLst>
                                          <p:attrName>style.visibility</p:attrName>
                                        </p:attrNameLst>
                                      </p:cBhvr>
                                      <p:to>
                                        <p:strVal val="visible"/>
                                      </p:to>
                                    </p:set>
                                    <p:animEffect filter="fade" transition="in">
                                      <p:cBhvr>
                                        <p:cTn id="7" dur="1000"/>
                                        <p:tgtEl>
                                          <p:spTgt spid="437"/>
                                        </p:tgtEl>
                                      </p:cBhvr>
                                    </p:animEffect>
                                  </p:childTnLst>
                                </p:cTn>
                              </p:par>
                            </p:childTnLst>
                          </p:cTn>
                        </p:par>
                        <p:par>
                          <p:cTn id="8" fill="hold">
                            <p:stCondLst>
                              <p:cond delay="1000"/>
                            </p:stCondLst>
                            <p:childTnLst>
                              <p:par>
                                <p:cTn id="9" presetClass="entr" nodeType="afterEffect" presetID="10" grpId="2" fill="hold">
                                  <p:stCondLst>
                                    <p:cond delay="0"/>
                                  </p:stCondLst>
                                  <p:iterate type="el" backwards="0">
                                    <p:tmAbs val="0"/>
                                  </p:iterate>
                                  <p:childTnLst>
                                    <p:set>
                                      <p:cBhvr>
                                        <p:cTn id="10" fill="hold"/>
                                        <p:tgtEl>
                                          <p:spTgt spid="438"/>
                                        </p:tgtEl>
                                        <p:attrNameLst>
                                          <p:attrName>style.visibility</p:attrName>
                                        </p:attrNameLst>
                                      </p:cBhvr>
                                      <p:to>
                                        <p:strVal val="visible"/>
                                      </p:to>
                                    </p:set>
                                    <p:animEffect filter="fade" transition="in">
                                      <p:cBhvr>
                                        <p:cTn id="11" dur="1000"/>
                                        <p:tgtEl>
                                          <p:spTgt spid="438"/>
                                        </p:tgtEl>
                                      </p:cBhvr>
                                    </p:animEffect>
                                  </p:childTnLst>
                                </p:cTn>
                              </p:par>
                            </p:childTnLst>
                          </p:cTn>
                        </p:par>
                        <p:par>
                          <p:cTn id="12" fill="hold">
                            <p:stCondLst>
                              <p:cond delay="2000"/>
                            </p:stCondLst>
                            <p:childTnLst>
                              <p:par>
                                <p:cTn id="13" presetClass="entr" nodeType="afterEffect" presetID="10" grpId="3" fill="hold">
                                  <p:stCondLst>
                                    <p:cond delay="0"/>
                                  </p:stCondLst>
                                  <p:iterate type="el" backwards="0">
                                    <p:tmAbs val="0"/>
                                  </p:iterate>
                                  <p:childTnLst>
                                    <p:set>
                                      <p:cBhvr>
                                        <p:cTn id="14" fill="hold"/>
                                        <p:tgtEl>
                                          <p:spTgt spid="439"/>
                                        </p:tgtEl>
                                        <p:attrNameLst>
                                          <p:attrName>style.visibility</p:attrName>
                                        </p:attrNameLst>
                                      </p:cBhvr>
                                      <p:to>
                                        <p:strVal val="visible"/>
                                      </p:to>
                                    </p:set>
                                    <p:animEffect filter="fade" transition="in">
                                      <p:cBhvr>
                                        <p:cTn id="15" dur="1000"/>
                                        <p:tgtEl>
                                          <p:spTgt spid="439"/>
                                        </p:tgtEl>
                                      </p:cBhvr>
                                    </p:animEffect>
                                  </p:childTnLst>
                                </p:cTn>
                              </p:par>
                            </p:childTnLst>
                          </p:cTn>
                        </p:par>
                        <p:par>
                          <p:cTn id="16" fill="hold">
                            <p:stCondLst>
                              <p:cond delay="3000"/>
                            </p:stCondLst>
                            <p:childTnLst>
                              <p:par>
                                <p:cTn id="17" presetClass="entr" nodeType="afterEffect" presetID="10" grpId="4" fill="hold">
                                  <p:stCondLst>
                                    <p:cond delay="0"/>
                                  </p:stCondLst>
                                  <p:iterate type="el" backwards="0">
                                    <p:tmAbs val="0"/>
                                  </p:iterate>
                                  <p:childTnLst>
                                    <p:set>
                                      <p:cBhvr>
                                        <p:cTn id="18" fill="hold"/>
                                        <p:tgtEl>
                                          <p:spTgt spid="440"/>
                                        </p:tgtEl>
                                        <p:attrNameLst>
                                          <p:attrName>style.visibility</p:attrName>
                                        </p:attrNameLst>
                                      </p:cBhvr>
                                      <p:to>
                                        <p:strVal val="visible"/>
                                      </p:to>
                                    </p:set>
                                    <p:animEffect filter="fade" transition="in">
                                      <p:cBhvr>
                                        <p:cTn id="19" dur="1000"/>
                                        <p:tgtEl>
                                          <p:spTgt spid="440"/>
                                        </p:tgtEl>
                                      </p:cBhvr>
                                    </p:animEffect>
                                  </p:childTnLst>
                                </p:cTn>
                              </p:par>
                            </p:childTnLst>
                          </p:cTn>
                        </p:par>
                        <p:par>
                          <p:cTn id="20" fill="hold">
                            <p:stCondLst>
                              <p:cond delay="4000"/>
                            </p:stCondLst>
                            <p:childTnLst>
                              <p:par>
                                <p:cTn id="21" presetClass="entr" nodeType="afterEffect" presetID="10" grpId="5" fill="hold">
                                  <p:stCondLst>
                                    <p:cond delay="0"/>
                                  </p:stCondLst>
                                  <p:iterate type="el" backwards="0">
                                    <p:tmAbs val="0"/>
                                  </p:iterate>
                                  <p:childTnLst>
                                    <p:set>
                                      <p:cBhvr>
                                        <p:cTn id="22" fill="hold"/>
                                        <p:tgtEl>
                                          <p:spTgt spid="441"/>
                                        </p:tgtEl>
                                        <p:attrNameLst>
                                          <p:attrName>style.visibility</p:attrName>
                                        </p:attrNameLst>
                                      </p:cBhvr>
                                      <p:to>
                                        <p:strVal val="visible"/>
                                      </p:to>
                                    </p:set>
                                    <p:animEffect filter="fade" transition="in">
                                      <p:cBhvr>
                                        <p:cTn id="23" dur="1000"/>
                                        <p:tgtEl>
                                          <p:spTgt spid="441"/>
                                        </p:tgtEl>
                                      </p:cBhvr>
                                    </p:animEffect>
                                  </p:childTnLst>
                                </p:cTn>
                              </p:par>
                            </p:childTnLst>
                          </p:cTn>
                        </p:par>
                        <p:par>
                          <p:cTn id="24" fill="hold">
                            <p:stCondLst>
                              <p:cond delay="5000"/>
                            </p:stCondLst>
                            <p:childTnLst>
                              <p:par>
                                <p:cTn id="25" presetClass="entr" nodeType="afterEffect" presetID="10" grpId="6" fill="hold">
                                  <p:stCondLst>
                                    <p:cond delay="0"/>
                                  </p:stCondLst>
                                  <p:iterate type="el" backwards="0">
                                    <p:tmAbs val="0"/>
                                  </p:iterate>
                                  <p:childTnLst>
                                    <p:set>
                                      <p:cBhvr>
                                        <p:cTn id="26" fill="hold"/>
                                        <p:tgtEl>
                                          <p:spTgt spid="442"/>
                                        </p:tgtEl>
                                        <p:attrNameLst>
                                          <p:attrName>style.visibility</p:attrName>
                                        </p:attrNameLst>
                                      </p:cBhvr>
                                      <p:to>
                                        <p:strVal val="visible"/>
                                      </p:to>
                                    </p:set>
                                    <p:animEffect filter="fade" transition="in">
                                      <p:cBhvr>
                                        <p:cTn id="27" dur="1000"/>
                                        <p:tgtEl>
                                          <p:spTgt spid="442"/>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442" grpId="6"/>
      <p:bldP build="whole" bldLvl="1" animBg="1" rev="0" advAuto="0" spid="438" grpId="2"/>
      <p:bldP build="whole" bldLvl="1" animBg="1" rev="0" advAuto="0" spid="439" grpId="3"/>
      <p:bldP build="whole" bldLvl="1" animBg="1" rev="0" advAuto="0" spid="441" grpId="5"/>
      <p:bldP build="whole" bldLvl="1" animBg="1" rev="0" advAuto="0" spid="440" grpId="4"/>
      <p:bldP build="whole" bldLvl="1" animBg="1" rev="0" advAuto="0" spid="437" grpId="1"/>
    </p:bldLst>
  </p:timing>
</p:sld>
</file>

<file path=ppt/slides/slide9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444" name="Cataloguing"/>
          <p:cNvSpPr txBox="1"/>
          <p:nvPr/>
        </p:nvSpPr>
        <p:spPr>
          <a:xfrm>
            <a:off x="7732514" y="5892800"/>
            <a:ext cx="8918972" cy="19304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b="1" sz="12000">
                <a:latin typeface="Helvetica"/>
                <a:ea typeface="Helvetica"/>
                <a:cs typeface="Helvetica"/>
                <a:sym typeface="Helvetica"/>
              </a:defRPr>
            </a:lvl1pPr>
          </a:lstStyle>
          <a:p>
            <a:pPr/>
            <a:r>
              <a:t>Cataloguing</a:t>
            </a:r>
          </a:p>
        </p:txBody>
      </p:sp>
    </p:spTree>
  </p:cSld>
  <p:clrMapOvr>
    <a:masterClrMapping/>
  </p:clrMapOvr>
  <p:transition xmlns:p14="http://schemas.microsoft.com/office/powerpoint/2010/main" spd="med" advClick="1"/>
</p:sld>
</file>

<file path=ppt/slides/slide9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446" name="pasted-movie.png" descr="pasted-movie.png"/>
          <p:cNvPicPr>
            <a:picLocks noChangeAspect="1"/>
          </p:cNvPicPr>
          <p:nvPr/>
        </p:nvPicPr>
        <p:blipFill>
          <a:blip r:embed="rId2">
            <a:extLst/>
          </a:blip>
          <a:stretch>
            <a:fillRect/>
          </a:stretch>
        </p:blipFill>
        <p:spPr>
          <a:xfrm>
            <a:off x="5689600" y="1955800"/>
            <a:ext cx="13004800" cy="9804400"/>
          </a:xfrm>
          <a:prstGeom prst="rect">
            <a:avLst/>
          </a:prstGeom>
          <a:ln w="12700">
            <a:miter lim="400000"/>
          </a:ln>
        </p:spPr>
      </p:pic>
    </p:spTree>
  </p:cSld>
  <p:clrMapOvr>
    <a:masterClrMapping/>
  </p:clrMapOvr>
  <p:transition xmlns:p14="http://schemas.microsoft.com/office/powerpoint/2010/main" spd="med" advClick="1"/>
</p:sld>
</file>

<file path=ppt/slides/slide9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448" name="MARC"/>
          <p:cNvSpPr txBox="1"/>
          <p:nvPr/>
        </p:nvSpPr>
        <p:spPr>
          <a:xfrm>
            <a:off x="9849222" y="3578225"/>
            <a:ext cx="4685556" cy="19304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lgn="ctr">
              <a:defRPr b="1" sz="12000">
                <a:latin typeface="Helvetica"/>
                <a:ea typeface="Helvetica"/>
                <a:cs typeface="Helvetica"/>
                <a:sym typeface="Helvetica"/>
              </a:defRPr>
            </a:lvl1pPr>
          </a:lstStyle>
          <a:p>
            <a:pPr/>
            <a:r>
              <a:t>MARC</a:t>
            </a:r>
          </a:p>
        </p:txBody>
      </p:sp>
      <p:sp>
        <p:nvSpPr>
          <p:cNvPr id="449" name="D  I  E"/>
          <p:cNvSpPr txBox="1"/>
          <p:nvPr/>
        </p:nvSpPr>
        <p:spPr>
          <a:xfrm>
            <a:off x="10364396" y="7077074"/>
            <a:ext cx="3655208" cy="30607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sz="14600">
                <a:solidFill>
                  <a:schemeClr val="accent5"/>
                </a:solidFill>
                <a:latin typeface="Holy Blood"/>
                <a:ea typeface="Holy Blood"/>
                <a:cs typeface="Holy Blood"/>
                <a:sym typeface="Holy Blood"/>
              </a:defRPr>
            </a:lvl1pPr>
          </a:lstStyle>
          <a:p>
            <a:pPr/>
            <a:r>
              <a:t>D  I  E</a:t>
            </a:r>
          </a:p>
        </p:txBody>
      </p:sp>
      <p:sp>
        <p:nvSpPr>
          <p:cNvPr id="450" name="MUST"/>
          <p:cNvSpPr txBox="1"/>
          <p:nvPr/>
        </p:nvSpPr>
        <p:spPr>
          <a:xfrm>
            <a:off x="9976097" y="5456978"/>
            <a:ext cx="4431805" cy="19304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lgn="ctr">
              <a:defRPr b="1" sz="12000">
                <a:latin typeface="Helvetica"/>
                <a:ea typeface="Helvetica"/>
                <a:cs typeface="Helvetica"/>
                <a:sym typeface="Helvetica"/>
              </a:defRPr>
            </a:lvl1pPr>
          </a:lstStyle>
          <a:p>
            <a:pPr/>
            <a:r>
              <a:t>MUST</a:t>
            </a:r>
          </a:p>
        </p:txBody>
      </p:sp>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0" presetID="1" grpId="1" fill="hold">
                                  <p:stCondLst>
                                    <p:cond delay="0"/>
                                  </p:stCondLst>
                                  <p:iterate type="el" backwards="0">
                                    <p:tmAbs val="0"/>
                                  </p:iterate>
                                  <p:childTnLst>
                                    <p:set>
                                      <p:cBhvr>
                                        <p:cTn id="6" fill="hold"/>
                                        <p:tgtEl>
                                          <p:spTgt spid="45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Class="entr" nodeType="clickEffect" presetSubtype="0" presetID="1" grpId="2" fill="hold">
                                  <p:stCondLst>
                                    <p:cond delay="0"/>
                                  </p:stCondLst>
                                  <p:iterate type="el" backwards="0">
                                    <p:tmAbs val="0"/>
                                  </p:iterate>
                                  <p:childTnLst>
                                    <p:set>
                                      <p:cBhvr>
                                        <p:cTn id="10" fill="hold"/>
                                        <p:tgtEl>
                                          <p:spTgt spid="449"/>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449" grpId="2"/>
      <p:bldP build="whole" bldLvl="1" animBg="1" rev="0" advAuto="0" spid="450" grpId="1"/>
    </p:bldLst>
  </p:timing>
</p:sld>
</file>

<file path=ppt/slides/slide9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452" name="There are two kinds of people who believe…"/>
          <p:cNvSpPr txBox="1"/>
          <p:nvPr/>
        </p:nvSpPr>
        <p:spPr>
          <a:xfrm>
            <a:off x="3196399" y="4734714"/>
            <a:ext cx="17991202" cy="4246572"/>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lgn="ctr">
              <a:defRPr b="1" sz="7000"/>
            </a:pPr>
            <a:r>
              <a:t>There are two kinds of people who </a:t>
            </a:r>
            <a:r>
              <a:rPr i="1"/>
              <a:t>believe</a:t>
            </a:r>
          </a:p>
          <a:p>
            <a:pPr algn="ctr">
              <a:defRPr b="1" sz="7000"/>
            </a:pPr>
            <a:r>
              <a:t>they can read a MARC record without</a:t>
            </a:r>
          </a:p>
          <a:p>
            <a:pPr algn="ctr">
              <a:defRPr b="1" sz="7000"/>
            </a:pPr>
            <a:r>
              <a:t>referring to a stack of manuals:</a:t>
            </a:r>
          </a:p>
        </p:txBody>
      </p:sp>
    </p:spTree>
  </p:cSld>
  <p:clrMapOvr>
    <a:masterClrMapping/>
  </p:clrMapOvr>
  <p:transition xmlns:p14="http://schemas.microsoft.com/office/powerpoint/2010/main" spd="med" advClick="1"/>
</p:sld>
</file>

<file path=ppt/slides/slide10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454" name="pexels-tima-miroshnichenko-6549635.jpg" descr="pexels-tima-miroshnichenko-6549635.jpg"/>
          <p:cNvPicPr>
            <a:picLocks noChangeAspect="1"/>
          </p:cNvPicPr>
          <p:nvPr/>
        </p:nvPicPr>
        <p:blipFill>
          <a:blip r:embed="rId2">
            <a:extLst/>
          </a:blip>
          <a:stretch>
            <a:fillRect/>
          </a:stretch>
        </p:blipFill>
        <p:spPr>
          <a:xfrm>
            <a:off x="1905000" y="0"/>
            <a:ext cx="20574000" cy="13716001"/>
          </a:xfrm>
          <a:prstGeom prst="rect">
            <a:avLst/>
          </a:prstGeom>
          <a:ln w="12700">
            <a:miter lim="400000"/>
          </a:ln>
        </p:spPr>
      </p:pic>
    </p:spTree>
  </p:cSld>
  <p:clrMapOvr>
    <a:masterClrMapping/>
  </p:clrMapOvr>
  <p:transition xmlns:p14="http://schemas.microsoft.com/office/powerpoint/2010/main" spd="med" advClick="1"/>
</p:sld>
</file>

<file path=ppt/slides/slide10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456" name="Layer.tiff" descr="Layer.tiff"/>
          <p:cNvPicPr>
            <a:picLocks noChangeAspect="1"/>
          </p:cNvPicPr>
          <p:nvPr/>
        </p:nvPicPr>
        <p:blipFill>
          <a:blip r:embed="rId2">
            <a:extLst/>
          </a:blip>
          <a:stretch>
            <a:fillRect/>
          </a:stretch>
        </p:blipFill>
        <p:spPr>
          <a:xfrm>
            <a:off x="0" y="0"/>
            <a:ext cx="24384000" cy="13716000"/>
          </a:xfrm>
          <a:prstGeom prst="rect">
            <a:avLst/>
          </a:prstGeom>
          <a:ln w="12700">
            <a:miter lim="400000"/>
          </a:ln>
        </p:spPr>
      </p:pic>
    </p:spTree>
  </p:cSld>
  <p:clrMapOvr>
    <a:masterClrMapping/>
  </p:clrMapOvr>
  <p:transition xmlns:p14="http://schemas.microsoft.com/office/powerpoint/2010/main" spd="med" advClick="1"/>
</p:sld>
</file>

<file path=ppt/slides/slide10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458" name="Uhhh....tiff" descr="Uhhh....tiff"/>
          <p:cNvPicPr>
            <a:picLocks noChangeAspect="1"/>
          </p:cNvPicPr>
          <p:nvPr/>
        </p:nvPicPr>
        <p:blipFill>
          <a:blip r:embed="rId2">
            <a:extLst/>
          </a:blip>
          <a:stretch>
            <a:fillRect/>
          </a:stretch>
        </p:blipFill>
        <p:spPr>
          <a:xfrm>
            <a:off x="1905000" y="0"/>
            <a:ext cx="20574000" cy="13716000"/>
          </a:xfrm>
          <a:prstGeom prst="rect">
            <a:avLst/>
          </a:prstGeom>
          <a:ln w="12700">
            <a:miter lim="400000"/>
          </a:ln>
        </p:spPr>
      </p:pic>
    </p:spTree>
  </p:cSld>
  <p:clrMapOvr>
    <a:masterClrMapping/>
  </p:clrMapOvr>
  <p:transition xmlns:p14="http://schemas.microsoft.com/office/powerpoint/2010/main" spd="med" advClick="1"/>
</p:sld>
</file>

<file path=ppt/slides/slide10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460" name="pasted-movie.png" descr="pasted-movie.png"/>
          <p:cNvPicPr>
            <a:picLocks noChangeAspect="1"/>
          </p:cNvPicPr>
          <p:nvPr/>
        </p:nvPicPr>
        <p:blipFill>
          <a:blip r:embed="rId2">
            <a:extLst/>
          </a:blip>
          <a:stretch>
            <a:fillRect/>
          </a:stretch>
        </p:blipFill>
        <p:spPr>
          <a:xfrm>
            <a:off x="1864658" y="0"/>
            <a:ext cx="20654683" cy="13716000"/>
          </a:xfrm>
          <a:prstGeom prst="rect">
            <a:avLst/>
          </a:prstGeom>
          <a:ln w="12700">
            <a:miter lim="400000"/>
          </a:ln>
        </p:spPr>
      </p:pic>
    </p:spTree>
  </p:cSld>
  <p:clrMapOvr>
    <a:masterClrMapping/>
  </p:clrMapOvr>
  <p:transition xmlns:p14="http://schemas.microsoft.com/office/powerpoint/2010/main" spd="med" advClick="1"/>
</p:sld>
</file>

<file path=ppt/slides/slide10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462" name="CleanShot 2024-02-02 at 08.19.38.png" descr="CleanShot 2024-02-02 at 08.19.38.png"/>
          <p:cNvPicPr>
            <a:picLocks noChangeAspect="1"/>
          </p:cNvPicPr>
          <p:nvPr/>
        </p:nvPicPr>
        <p:blipFill>
          <a:blip r:embed="rId2">
            <a:extLst/>
          </a:blip>
          <a:stretch>
            <a:fillRect/>
          </a:stretch>
        </p:blipFill>
        <p:spPr>
          <a:xfrm>
            <a:off x="3931402" y="993494"/>
            <a:ext cx="16521196" cy="11729012"/>
          </a:xfrm>
          <a:prstGeom prst="rect">
            <a:avLst/>
          </a:prstGeom>
          <a:ln w="12700">
            <a:miter lim="400000"/>
          </a:ln>
        </p:spPr>
      </p:pic>
    </p:spTree>
  </p:cSld>
  <p:clrMapOvr>
    <a:masterClrMapping/>
  </p:clrMapOvr>
  <p:transition xmlns:p14="http://schemas.microsoft.com/office/powerpoint/2010/main" spd="med" advClick="1"/>
</p:sld>
</file>

<file path=ppt/slides/slide10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464" name="CleanShot 2024-02-02 at 08.15.22.png" descr="CleanShot 2024-02-02 at 08.15.22.png"/>
          <p:cNvPicPr>
            <a:picLocks noChangeAspect="1"/>
          </p:cNvPicPr>
          <p:nvPr/>
        </p:nvPicPr>
        <p:blipFill>
          <a:blip r:embed="rId2">
            <a:extLst/>
          </a:blip>
          <a:stretch>
            <a:fillRect/>
          </a:stretch>
        </p:blipFill>
        <p:spPr>
          <a:xfrm>
            <a:off x="3448050" y="1263650"/>
            <a:ext cx="17487900" cy="11188700"/>
          </a:xfrm>
          <a:prstGeom prst="rect">
            <a:avLst/>
          </a:prstGeom>
          <a:ln w="12700">
            <a:miter lim="400000"/>
          </a:ln>
        </p:spPr>
      </p:pic>
    </p:spTree>
  </p:cSld>
  <p:clrMapOvr>
    <a:masterClrMapping/>
  </p:clrMapOvr>
  <p:transition xmlns:p14="http://schemas.microsoft.com/office/powerpoint/2010/main" spd="med" advClick="1"/>
</p:sld>
</file>

<file path=ppt/slides/slide10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466" name="Layer.tiff" descr="Layer.tiff"/>
          <p:cNvPicPr>
            <a:picLocks noChangeAspect="1"/>
          </p:cNvPicPr>
          <p:nvPr/>
        </p:nvPicPr>
        <p:blipFill>
          <a:blip r:embed="rId2">
            <a:extLst/>
          </a:blip>
          <a:stretch>
            <a:fillRect/>
          </a:stretch>
        </p:blipFill>
        <p:spPr>
          <a:xfrm>
            <a:off x="6477000" y="2571750"/>
            <a:ext cx="11430000" cy="8572500"/>
          </a:xfrm>
          <a:prstGeom prst="rect">
            <a:avLst/>
          </a:prstGeom>
          <a:ln w="12700">
            <a:miter lim="400000"/>
          </a:ln>
        </p:spPr>
      </p:pic>
    </p:spTree>
  </p:cSld>
  <p:clrMapOvr>
    <a:masterClrMapping/>
  </p:clrMapOvr>
  <p:transition xmlns:p14="http://schemas.microsoft.com/office/powerpoint/2010/main" spd="med" advClick="1"/>
</p:sld>
</file>

<file path=ppt/slides/slide10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468" name="CleanShot 2024-02-02 at 08.16.41.png" descr="CleanShot 2024-02-02 at 08.16.41.png"/>
          <p:cNvPicPr>
            <a:picLocks noChangeAspect="1"/>
          </p:cNvPicPr>
          <p:nvPr/>
        </p:nvPicPr>
        <p:blipFill>
          <a:blip r:embed="rId2">
            <a:extLst/>
          </a:blip>
          <a:stretch>
            <a:fillRect/>
          </a:stretch>
        </p:blipFill>
        <p:spPr>
          <a:xfrm>
            <a:off x="3479800" y="920750"/>
            <a:ext cx="17424400" cy="11874500"/>
          </a:xfrm>
          <a:prstGeom prst="rect">
            <a:avLst/>
          </a:prstGeom>
          <a:ln w="12700">
            <a:miter lim="400000"/>
          </a:ln>
        </p:spPr>
      </p:pic>
    </p:spTree>
  </p:cSld>
  <p:clrMapOvr>
    <a:masterClrMapping/>
  </p:clrMapOvr>
  <p:transition xmlns:p14="http://schemas.microsoft.com/office/powerpoint/2010/main" spd="med" advClick="1"/>
</p:sld>
</file>

<file path=ppt/slides/slide10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470" name="CleanShot 2024-02-02 at 08.44.14.png" descr="CleanShot 2024-02-02 at 08.44.14.png"/>
          <p:cNvPicPr>
            <a:picLocks noChangeAspect="1"/>
          </p:cNvPicPr>
          <p:nvPr/>
        </p:nvPicPr>
        <p:blipFill>
          <a:blip r:embed="rId2">
            <a:extLst/>
          </a:blip>
          <a:stretch>
            <a:fillRect/>
          </a:stretch>
        </p:blipFill>
        <p:spPr>
          <a:xfrm>
            <a:off x="1520811" y="-679608"/>
            <a:ext cx="21342378" cy="10029083"/>
          </a:xfrm>
          <a:prstGeom prst="rect">
            <a:avLst/>
          </a:prstGeom>
          <a:ln w="12700">
            <a:miter lim="400000"/>
          </a:ln>
        </p:spPr>
      </p:pic>
      <p:pic>
        <p:nvPicPr>
          <p:cNvPr id="471" name="CleanShot 2024-02-02 at 08.46.26.png" descr="CleanShot 2024-02-02 at 08.46.26.png"/>
          <p:cNvPicPr>
            <a:picLocks noChangeAspect="1"/>
          </p:cNvPicPr>
          <p:nvPr/>
        </p:nvPicPr>
        <p:blipFill>
          <a:blip r:embed="rId3">
            <a:extLst/>
          </a:blip>
          <a:stretch>
            <a:fillRect/>
          </a:stretch>
        </p:blipFill>
        <p:spPr>
          <a:xfrm>
            <a:off x="1520811" y="9335472"/>
            <a:ext cx="21342378" cy="4019723"/>
          </a:xfrm>
          <a:prstGeom prst="rect">
            <a:avLst/>
          </a:prstGeom>
          <a:ln w="12700">
            <a:miter lim="400000"/>
          </a:ln>
        </p:spPr>
      </p:pic>
      <p:pic>
        <p:nvPicPr>
          <p:cNvPr id="472" name="pasted-movie.png" descr="pasted-movie.png"/>
          <p:cNvPicPr>
            <a:picLocks noChangeAspect="1"/>
          </p:cNvPicPr>
          <p:nvPr/>
        </p:nvPicPr>
        <p:blipFill>
          <a:blip r:embed="rId4">
            <a:extLst/>
          </a:blip>
          <a:stretch>
            <a:fillRect/>
          </a:stretch>
        </p:blipFill>
        <p:spPr>
          <a:xfrm flipH="1" rot="20395344">
            <a:off x="12815852" y="4554232"/>
            <a:ext cx="3321348" cy="1697001"/>
          </a:xfrm>
          <a:prstGeom prst="rect">
            <a:avLst/>
          </a:prstGeom>
          <a:ln w="12700">
            <a:miter lim="400000"/>
          </a:ln>
        </p:spPr>
      </p:pic>
      <p:pic>
        <p:nvPicPr>
          <p:cNvPr id="473" name="pasted-movie.png" descr="pasted-movie.png"/>
          <p:cNvPicPr>
            <a:picLocks noChangeAspect="1"/>
          </p:cNvPicPr>
          <p:nvPr/>
        </p:nvPicPr>
        <p:blipFill>
          <a:blip r:embed="rId4">
            <a:extLst/>
          </a:blip>
          <a:stretch>
            <a:fillRect/>
          </a:stretch>
        </p:blipFill>
        <p:spPr>
          <a:xfrm rot="2617936">
            <a:off x="6290733" y="8735874"/>
            <a:ext cx="3827100" cy="1955410"/>
          </a:xfrm>
          <a:prstGeom prst="rect">
            <a:avLst/>
          </a:prstGeom>
          <a:ln w="12700">
            <a:miter lim="400000"/>
          </a:ln>
        </p:spPr>
      </p:pic>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0" presetID="15" grpId="1" fill="hold">
                                  <p:stCondLst>
                                    <p:cond delay="0"/>
                                  </p:stCondLst>
                                  <p:iterate type="el" backwards="0">
                                    <p:tmAbs val="0"/>
                                  </p:iterate>
                                  <p:childTnLst>
                                    <p:set>
                                      <p:cBhvr>
                                        <p:cTn id="6" fill="hold"/>
                                        <p:tgtEl>
                                          <p:spTgt spid="473"/>
                                        </p:tgtEl>
                                        <p:attrNameLst>
                                          <p:attrName>style.visibility</p:attrName>
                                        </p:attrNameLst>
                                      </p:cBhvr>
                                      <p:to>
                                        <p:strVal val="visible"/>
                                      </p:to>
                                    </p:set>
                                    <p:anim calcmode="lin" valueType="num">
                                      <p:cBhvr>
                                        <p:cTn id="7" dur="1000" fill="hold"/>
                                        <p:tgtEl>
                                          <p:spTgt spid="473"/>
                                        </p:tgtEl>
                                        <p:attrNameLst>
                                          <p:attrName>ppt_w</p:attrName>
                                        </p:attrNameLst>
                                      </p:cBhvr>
                                      <p:tavLst>
                                        <p:tav tm="0">
                                          <p:val>
                                            <p:fltVal val="0"/>
                                          </p:val>
                                        </p:tav>
                                        <p:tav tm="100000">
                                          <p:val>
                                            <p:strVal val="#ppt_w"/>
                                          </p:val>
                                        </p:tav>
                                      </p:tavLst>
                                    </p:anim>
                                    <p:anim calcmode="lin" valueType="num">
                                      <p:cBhvr>
                                        <p:cTn id="8" dur="1000" fill="hold"/>
                                        <p:tgtEl>
                                          <p:spTgt spid="473"/>
                                        </p:tgtEl>
                                        <p:attrNameLst>
                                          <p:attrName>ppt_h</p:attrName>
                                        </p:attrNameLst>
                                      </p:cBhvr>
                                      <p:tavLst>
                                        <p:tav tm="0">
                                          <p:val>
                                            <p:fltVal val="0"/>
                                          </p:val>
                                        </p:tav>
                                        <p:tav tm="100000">
                                          <p:val>
                                            <p:strVal val="#ppt_h"/>
                                          </p:val>
                                        </p:tav>
                                      </p:tavLst>
                                    </p:anim>
                                    <p:anim calcmode="lin" valueType="num">
                                      <p:cBhvr>
                                        <p:cTn id="9" dur="1000" fill="hold"/>
                                        <p:tgtEl>
                                          <p:spTgt spid="473"/>
                                        </p:tgtEl>
                                        <p:attrNameLst>
                                          <p:attrName>ppt_x</p:attrName>
                                        </p:attrNameLst>
                                      </p:cBhvr>
                                      <p:tavLst>
                                        <p:tav tm="0" fmla="#ppt_x+(cos(-2*pi*(1-$))*-#ppt_x-sin(-2*pi*(1-$))*(1-#ppt_y))*(1-$)">
                                          <p:val>
                                            <p:fltVal val="0"/>
                                          </p:val>
                                        </p:tav>
                                        <p:tav tm="100000">
                                          <p:val>
                                            <p:fltVal val="1"/>
                                          </p:val>
                                        </p:tav>
                                      </p:tavLst>
                                    </p:anim>
                                    <p:anim calcmode="lin" valueType="num">
                                      <p:cBhvr>
                                        <p:cTn id="10" dur="1000" fill="hold"/>
                                        <p:tgtEl>
                                          <p:spTgt spid="473"/>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11" fill="hold">
                      <p:stCondLst>
                        <p:cond delay="indefinite"/>
                      </p:stCondLst>
                      <p:childTnLst>
                        <p:par>
                          <p:cTn id="12" fill="hold">
                            <p:stCondLst>
                              <p:cond delay="0"/>
                            </p:stCondLst>
                            <p:childTnLst>
                              <p:par>
                                <p:cTn id="13" presetClass="entr" nodeType="clickEffect" presetSubtype="0" presetID="15" grpId="2" fill="hold">
                                  <p:stCondLst>
                                    <p:cond delay="0"/>
                                  </p:stCondLst>
                                  <p:iterate type="el" backwards="0">
                                    <p:tmAbs val="0"/>
                                  </p:iterate>
                                  <p:childTnLst>
                                    <p:set>
                                      <p:cBhvr>
                                        <p:cTn id="14" fill="hold"/>
                                        <p:tgtEl>
                                          <p:spTgt spid="472"/>
                                        </p:tgtEl>
                                        <p:attrNameLst>
                                          <p:attrName>style.visibility</p:attrName>
                                        </p:attrNameLst>
                                      </p:cBhvr>
                                      <p:to>
                                        <p:strVal val="visible"/>
                                      </p:to>
                                    </p:set>
                                    <p:anim calcmode="lin" valueType="num">
                                      <p:cBhvr>
                                        <p:cTn id="15" dur="1000" fill="hold"/>
                                        <p:tgtEl>
                                          <p:spTgt spid="472"/>
                                        </p:tgtEl>
                                        <p:attrNameLst>
                                          <p:attrName>ppt_w</p:attrName>
                                        </p:attrNameLst>
                                      </p:cBhvr>
                                      <p:tavLst>
                                        <p:tav tm="0">
                                          <p:val>
                                            <p:fltVal val="0"/>
                                          </p:val>
                                        </p:tav>
                                        <p:tav tm="100000">
                                          <p:val>
                                            <p:strVal val="#ppt_w"/>
                                          </p:val>
                                        </p:tav>
                                      </p:tavLst>
                                    </p:anim>
                                    <p:anim calcmode="lin" valueType="num">
                                      <p:cBhvr>
                                        <p:cTn id="16" dur="1000" fill="hold"/>
                                        <p:tgtEl>
                                          <p:spTgt spid="472"/>
                                        </p:tgtEl>
                                        <p:attrNameLst>
                                          <p:attrName>ppt_h</p:attrName>
                                        </p:attrNameLst>
                                      </p:cBhvr>
                                      <p:tavLst>
                                        <p:tav tm="0">
                                          <p:val>
                                            <p:fltVal val="0"/>
                                          </p:val>
                                        </p:tav>
                                        <p:tav tm="100000">
                                          <p:val>
                                            <p:strVal val="#ppt_h"/>
                                          </p:val>
                                        </p:tav>
                                      </p:tavLst>
                                    </p:anim>
                                    <p:anim calcmode="lin" valueType="num">
                                      <p:cBhvr>
                                        <p:cTn id="17" dur="1000" fill="hold"/>
                                        <p:tgtEl>
                                          <p:spTgt spid="472"/>
                                        </p:tgtEl>
                                        <p:attrNameLst>
                                          <p:attrName>ppt_x</p:attrName>
                                        </p:attrNameLst>
                                      </p:cBhvr>
                                      <p:tavLst>
                                        <p:tav tm="0" fmla="#ppt_x+(cos(-2*pi*(1-$))*-#ppt_x-sin(-2*pi*(1-$))*(1-#ppt_y))*(1-$)">
                                          <p:val>
                                            <p:fltVal val="0"/>
                                          </p:val>
                                        </p:tav>
                                        <p:tav tm="100000">
                                          <p:val>
                                            <p:fltVal val="1"/>
                                          </p:val>
                                        </p:tav>
                                      </p:tavLst>
                                    </p:anim>
                                    <p:anim calcmode="lin" valueType="num">
                                      <p:cBhvr>
                                        <p:cTn id="18" dur="1000" fill="hold"/>
                                        <p:tgtEl>
                                          <p:spTgt spid="472"/>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472" grpId="2"/>
      <p:bldP build="whole" bldLvl="1" animBg="1" rev="0" advAuto="0" spid="473" grpId="1"/>
    </p:bldLst>
  </p:timing>
</p:sld>
</file>

<file path=ppt/slides/slide10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475" name="CleanShot 2024-02-02 at 09.25.32.png" descr="CleanShot 2024-02-02 at 09.25.32.png"/>
          <p:cNvPicPr>
            <a:picLocks noChangeAspect="1"/>
          </p:cNvPicPr>
          <p:nvPr/>
        </p:nvPicPr>
        <p:blipFill>
          <a:blip r:embed="rId2">
            <a:extLst/>
          </a:blip>
          <a:stretch>
            <a:fillRect/>
          </a:stretch>
        </p:blipFill>
        <p:spPr>
          <a:xfrm>
            <a:off x="663114" y="0"/>
            <a:ext cx="23057772" cy="13716000"/>
          </a:xfrm>
          <a:prstGeom prst="rect">
            <a:avLst/>
          </a:prstGeom>
          <a:ln w="12700">
            <a:miter lim="400000"/>
          </a:ln>
        </p:spPr>
      </p:pic>
    </p:spTree>
  </p:cSld>
  <p:clrMapOvr>
    <a:masterClrMapping/>
  </p:clrMapOvr>
  <p:transition xmlns:p14="http://schemas.microsoft.com/office/powerpoint/2010/main" spd="med" advClick="1"/>
</p:sld>
</file>

<file path=ppt/slides/slide11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477" name="CleanShot 2024-02-02 at 09.26.39.png" descr="CleanShot 2024-02-02 at 09.26.39.png"/>
          <p:cNvPicPr>
            <a:picLocks noChangeAspect="1"/>
          </p:cNvPicPr>
          <p:nvPr/>
        </p:nvPicPr>
        <p:blipFill>
          <a:blip r:embed="rId2">
            <a:extLst/>
          </a:blip>
          <a:stretch>
            <a:fillRect/>
          </a:stretch>
        </p:blipFill>
        <p:spPr>
          <a:xfrm>
            <a:off x="6007100" y="3771900"/>
            <a:ext cx="12369800" cy="6172200"/>
          </a:xfrm>
          <a:prstGeom prst="rect">
            <a:avLst/>
          </a:prstGeom>
          <a:ln w="12700">
            <a:miter lim="400000"/>
          </a:ln>
        </p:spPr>
      </p:pic>
      <p:pic>
        <p:nvPicPr>
          <p:cNvPr id="478" name="pasted-movie.png" descr="pasted-movie.png"/>
          <p:cNvPicPr>
            <a:picLocks noChangeAspect="1"/>
          </p:cNvPicPr>
          <p:nvPr/>
        </p:nvPicPr>
        <p:blipFill>
          <a:blip r:embed="rId3">
            <a:extLst/>
          </a:blip>
          <a:stretch>
            <a:fillRect/>
          </a:stretch>
        </p:blipFill>
        <p:spPr>
          <a:xfrm flipH="1" rot="1326277">
            <a:off x="8362385" y="6009499"/>
            <a:ext cx="3321348" cy="1697002"/>
          </a:xfrm>
          <a:prstGeom prst="rect">
            <a:avLst/>
          </a:prstGeom>
          <a:ln w="12700">
            <a:miter lim="400000"/>
          </a:ln>
        </p:spPr>
      </p:pic>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0" presetID="15" grpId="1" fill="hold">
                                  <p:stCondLst>
                                    <p:cond delay="0"/>
                                  </p:stCondLst>
                                  <p:iterate type="el" backwards="0">
                                    <p:tmAbs val="0"/>
                                  </p:iterate>
                                  <p:childTnLst>
                                    <p:set>
                                      <p:cBhvr>
                                        <p:cTn id="6" fill="hold"/>
                                        <p:tgtEl>
                                          <p:spTgt spid="478"/>
                                        </p:tgtEl>
                                        <p:attrNameLst>
                                          <p:attrName>style.visibility</p:attrName>
                                        </p:attrNameLst>
                                      </p:cBhvr>
                                      <p:to>
                                        <p:strVal val="visible"/>
                                      </p:to>
                                    </p:set>
                                    <p:anim calcmode="lin" valueType="num">
                                      <p:cBhvr>
                                        <p:cTn id="7" dur="1000" fill="hold"/>
                                        <p:tgtEl>
                                          <p:spTgt spid="478"/>
                                        </p:tgtEl>
                                        <p:attrNameLst>
                                          <p:attrName>ppt_w</p:attrName>
                                        </p:attrNameLst>
                                      </p:cBhvr>
                                      <p:tavLst>
                                        <p:tav tm="0">
                                          <p:val>
                                            <p:fltVal val="0"/>
                                          </p:val>
                                        </p:tav>
                                        <p:tav tm="100000">
                                          <p:val>
                                            <p:strVal val="#ppt_w"/>
                                          </p:val>
                                        </p:tav>
                                      </p:tavLst>
                                    </p:anim>
                                    <p:anim calcmode="lin" valueType="num">
                                      <p:cBhvr>
                                        <p:cTn id="8" dur="1000" fill="hold"/>
                                        <p:tgtEl>
                                          <p:spTgt spid="478"/>
                                        </p:tgtEl>
                                        <p:attrNameLst>
                                          <p:attrName>ppt_h</p:attrName>
                                        </p:attrNameLst>
                                      </p:cBhvr>
                                      <p:tavLst>
                                        <p:tav tm="0">
                                          <p:val>
                                            <p:fltVal val="0"/>
                                          </p:val>
                                        </p:tav>
                                        <p:tav tm="100000">
                                          <p:val>
                                            <p:strVal val="#ppt_h"/>
                                          </p:val>
                                        </p:tav>
                                      </p:tavLst>
                                    </p:anim>
                                    <p:anim calcmode="lin" valueType="num">
                                      <p:cBhvr>
                                        <p:cTn id="9" dur="1000" fill="hold"/>
                                        <p:tgtEl>
                                          <p:spTgt spid="478"/>
                                        </p:tgtEl>
                                        <p:attrNameLst>
                                          <p:attrName>ppt_x</p:attrName>
                                        </p:attrNameLst>
                                      </p:cBhvr>
                                      <p:tavLst>
                                        <p:tav tm="0" fmla="#ppt_x+(cos(-2*pi*(1-$))*-#ppt_x-sin(-2*pi*(1-$))*(1-#ppt_y))*(1-$)">
                                          <p:val>
                                            <p:fltVal val="0"/>
                                          </p:val>
                                        </p:tav>
                                        <p:tav tm="100000">
                                          <p:val>
                                            <p:fltVal val="1"/>
                                          </p:val>
                                        </p:tav>
                                      </p:tavLst>
                                    </p:anim>
                                    <p:anim calcmode="lin" valueType="num">
                                      <p:cBhvr>
                                        <p:cTn id="10" dur="1000" fill="hold"/>
                                        <p:tgtEl>
                                          <p:spTgt spid="478"/>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478" grpId="1"/>
    </p:bldLst>
  </p:timing>
</p:sld>
</file>

<file path=ppt/slides/slide11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480" name="Library Logo.png" descr="Library Logo.png"/>
          <p:cNvPicPr>
            <a:picLocks noChangeAspect="1"/>
          </p:cNvPicPr>
          <p:nvPr/>
        </p:nvPicPr>
        <p:blipFill>
          <a:blip r:embed="rId2">
            <a:extLst/>
          </a:blip>
          <a:stretch>
            <a:fillRect/>
          </a:stretch>
        </p:blipFill>
        <p:spPr>
          <a:xfrm>
            <a:off x="9600836" y="395750"/>
            <a:ext cx="5182328" cy="5182329"/>
          </a:xfrm>
          <a:prstGeom prst="rect">
            <a:avLst/>
          </a:prstGeom>
          <a:ln w="12700">
            <a:miter lim="400000"/>
          </a:ln>
        </p:spPr>
      </p:pic>
      <p:pic>
        <p:nvPicPr>
          <p:cNvPr id="481" name="Layer.png" descr="Layer.png"/>
          <p:cNvPicPr>
            <a:picLocks noChangeAspect="1"/>
          </p:cNvPicPr>
          <p:nvPr/>
        </p:nvPicPr>
        <p:blipFill>
          <a:blip r:embed="rId3">
            <a:extLst/>
          </a:blip>
          <a:stretch>
            <a:fillRect/>
          </a:stretch>
        </p:blipFill>
        <p:spPr>
          <a:xfrm>
            <a:off x="10254447" y="8209872"/>
            <a:ext cx="3875106" cy="3516462"/>
          </a:xfrm>
          <a:prstGeom prst="rect">
            <a:avLst/>
          </a:prstGeom>
          <a:ln w="12700">
            <a:miter lim="400000"/>
          </a:ln>
        </p:spPr>
      </p:pic>
      <p:pic>
        <p:nvPicPr>
          <p:cNvPr id="482" name="pasted-movie.png" descr="pasted-movie.png"/>
          <p:cNvPicPr>
            <a:picLocks noChangeAspect="1"/>
          </p:cNvPicPr>
          <p:nvPr/>
        </p:nvPicPr>
        <p:blipFill>
          <a:blip r:embed="rId4">
            <a:extLst/>
          </a:blip>
          <a:stretch>
            <a:fillRect/>
          </a:stretch>
        </p:blipFill>
        <p:spPr>
          <a:xfrm>
            <a:off x="698500" y="6335453"/>
            <a:ext cx="7315656" cy="1045094"/>
          </a:xfrm>
          <a:prstGeom prst="rect">
            <a:avLst/>
          </a:prstGeom>
          <a:ln w="12700">
            <a:miter lim="400000"/>
          </a:ln>
        </p:spPr>
      </p:pic>
      <p:pic>
        <p:nvPicPr>
          <p:cNvPr id="483" name="pasted-movie.png" descr="pasted-movie.png"/>
          <p:cNvPicPr>
            <a:picLocks noChangeAspect="1"/>
          </p:cNvPicPr>
          <p:nvPr/>
        </p:nvPicPr>
        <p:blipFill>
          <a:blip r:embed="rId5">
            <a:extLst/>
          </a:blip>
          <a:stretch>
            <a:fillRect/>
          </a:stretch>
        </p:blipFill>
        <p:spPr>
          <a:xfrm>
            <a:off x="21087470" y="4903817"/>
            <a:ext cx="2414197" cy="4376443"/>
          </a:xfrm>
          <a:prstGeom prst="rect">
            <a:avLst/>
          </a:prstGeom>
          <a:ln w="12700">
            <a:miter lim="400000"/>
          </a:ln>
        </p:spPr>
      </p:pic>
      <p:pic>
        <p:nvPicPr>
          <p:cNvPr id="484" name="pasted-movie.png" descr="pasted-movie.png"/>
          <p:cNvPicPr>
            <a:picLocks noChangeAspect="1"/>
          </p:cNvPicPr>
          <p:nvPr/>
        </p:nvPicPr>
        <p:blipFill>
          <a:blip r:embed="rId6">
            <a:extLst/>
          </a:blip>
          <a:stretch>
            <a:fillRect/>
          </a:stretch>
        </p:blipFill>
        <p:spPr>
          <a:xfrm>
            <a:off x="660400" y="8650407"/>
            <a:ext cx="5182328" cy="2915060"/>
          </a:xfrm>
          <a:prstGeom prst="rect">
            <a:avLst/>
          </a:prstGeom>
          <a:ln w="12700">
            <a:miter lim="400000"/>
          </a:ln>
        </p:spPr>
      </p:pic>
      <p:pic>
        <p:nvPicPr>
          <p:cNvPr id="485" name="pasted-movie.png" descr="pasted-movie.png"/>
          <p:cNvPicPr>
            <a:picLocks noChangeAspect="1"/>
          </p:cNvPicPr>
          <p:nvPr/>
        </p:nvPicPr>
        <p:blipFill>
          <a:blip r:embed="rId7">
            <a:extLst/>
          </a:blip>
          <a:stretch>
            <a:fillRect/>
          </a:stretch>
        </p:blipFill>
        <p:spPr>
          <a:xfrm>
            <a:off x="16002000" y="9546254"/>
            <a:ext cx="6251486" cy="3516462"/>
          </a:xfrm>
          <a:prstGeom prst="rect">
            <a:avLst/>
          </a:prstGeom>
          <a:ln w="12700">
            <a:miter lim="400000"/>
          </a:ln>
        </p:spPr>
      </p:pic>
      <p:sp>
        <p:nvSpPr>
          <p:cNvPr id="486" name="Anna’s Archive"/>
          <p:cNvSpPr txBox="1"/>
          <p:nvPr/>
        </p:nvSpPr>
        <p:spPr>
          <a:xfrm>
            <a:off x="14065352" y="6520538"/>
            <a:ext cx="6092342" cy="11430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sz="5800">
                <a:latin typeface="Arial Black"/>
                <a:ea typeface="Arial Black"/>
                <a:cs typeface="Arial Black"/>
                <a:sym typeface="Arial Black"/>
              </a:defRPr>
            </a:lvl1pPr>
          </a:lstStyle>
          <a:p>
            <a:pPr/>
            <a:r>
              <a:t>Anna’s Archive</a:t>
            </a:r>
          </a:p>
        </p:txBody>
      </p:sp>
      <p:pic>
        <p:nvPicPr>
          <p:cNvPr id="487" name="Image Layer.png" descr="Image Layer.png"/>
          <p:cNvPicPr>
            <a:picLocks noChangeAspect="1"/>
          </p:cNvPicPr>
          <p:nvPr/>
        </p:nvPicPr>
        <p:blipFill>
          <a:blip r:embed="rId8">
            <a:extLst/>
          </a:blip>
          <a:stretch>
            <a:fillRect/>
          </a:stretch>
        </p:blipFill>
        <p:spPr>
          <a:xfrm>
            <a:off x="7271356" y="8936526"/>
            <a:ext cx="1859262" cy="3633446"/>
          </a:xfrm>
          <a:prstGeom prst="rect">
            <a:avLst/>
          </a:prstGeom>
          <a:ln w="12700">
            <a:miter lim="400000"/>
          </a:ln>
        </p:spPr>
      </p:pic>
      <p:pic>
        <p:nvPicPr>
          <p:cNvPr id="488" name="pasted-movie.png" descr="pasted-movie.png"/>
          <p:cNvPicPr>
            <a:picLocks noChangeAspect="1"/>
          </p:cNvPicPr>
          <p:nvPr/>
        </p:nvPicPr>
        <p:blipFill>
          <a:blip r:embed="rId9">
            <a:extLst/>
          </a:blip>
          <a:stretch>
            <a:fillRect/>
          </a:stretch>
        </p:blipFill>
        <p:spPr>
          <a:xfrm>
            <a:off x="2273527" y="12215865"/>
            <a:ext cx="4165601" cy="1054101"/>
          </a:xfrm>
          <a:prstGeom prst="rect">
            <a:avLst/>
          </a:prstGeom>
          <a:ln w="12700">
            <a:miter lim="400000"/>
          </a:ln>
        </p:spPr>
      </p:pic>
      <p:pic>
        <p:nvPicPr>
          <p:cNvPr id="489" name="pasted-movie.png" descr="pasted-movie.png"/>
          <p:cNvPicPr>
            <a:picLocks noChangeAspect="1"/>
          </p:cNvPicPr>
          <p:nvPr/>
        </p:nvPicPr>
        <p:blipFill>
          <a:blip r:embed="rId10">
            <a:extLst/>
          </a:blip>
          <a:stretch>
            <a:fillRect/>
          </a:stretch>
        </p:blipFill>
        <p:spPr>
          <a:xfrm>
            <a:off x="14935200" y="1638909"/>
            <a:ext cx="6773978" cy="3810363"/>
          </a:xfrm>
          <a:prstGeom prst="rect">
            <a:avLst/>
          </a:prstGeom>
          <a:ln w="12700">
            <a:miter lim="400000"/>
          </a:ln>
        </p:spPr>
      </p:pic>
      <p:pic>
        <p:nvPicPr>
          <p:cNvPr id="490" name="Layer.tiff" descr="Layer.tiff"/>
          <p:cNvPicPr>
            <a:picLocks noChangeAspect="1"/>
          </p:cNvPicPr>
          <p:nvPr/>
        </p:nvPicPr>
        <p:blipFill>
          <a:blip r:embed="rId11">
            <a:extLst/>
          </a:blip>
          <a:stretch>
            <a:fillRect/>
          </a:stretch>
        </p:blipFill>
        <p:spPr>
          <a:xfrm>
            <a:off x="3492727" y="2804992"/>
            <a:ext cx="4064001" cy="2870201"/>
          </a:xfrm>
          <a:prstGeom prst="rect">
            <a:avLst/>
          </a:prstGeom>
          <a:ln w="12700">
            <a:miter lim="400000"/>
          </a:ln>
        </p:spPr>
      </p:pic>
      <p:sp>
        <p:nvSpPr>
          <p:cNvPr id="491" name="😧"/>
          <p:cNvSpPr txBox="1"/>
          <p:nvPr/>
        </p:nvSpPr>
        <p:spPr>
          <a:xfrm>
            <a:off x="11449050" y="622300"/>
            <a:ext cx="1485900" cy="1905000"/>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sz="10800"/>
            </a:lvl1pPr>
          </a:lstStyle>
          <a:p>
            <a:pPr/>
            <a:r>
              <a:t>😧</a:t>
            </a:r>
          </a:p>
        </p:txBody>
      </p:sp>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16" presetID="23" grpId="1" fill="hold">
                                  <p:stCondLst>
                                    <p:cond delay="0"/>
                                  </p:stCondLst>
                                  <p:iterate type="el" backwards="0">
                                    <p:tmAbs val="0"/>
                                  </p:iterate>
                                  <p:childTnLst>
                                    <p:set>
                                      <p:cBhvr>
                                        <p:cTn id="6" fill="hold"/>
                                        <p:tgtEl>
                                          <p:spTgt spid="489"/>
                                        </p:tgtEl>
                                        <p:attrNameLst>
                                          <p:attrName>style.visibility</p:attrName>
                                        </p:attrNameLst>
                                      </p:cBhvr>
                                      <p:to>
                                        <p:strVal val="visible"/>
                                      </p:to>
                                    </p:set>
                                    <p:anim calcmode="lin" valueType="num">
                                      <p:cBhvr>
                                        <p:cTn id="7" dur="1000" fill="hold"/>
                                        <p:tgtEl>
                                          <p:spTgt spid="489"/>
                                        </p:tgtEl>
                                        <p:attrNameLst>
                                          <p:attrName>ppt_w</p:attrName>
                                        </p:attrNameLst>
                                      </p:cBhvr>
                                      <p:tavLst>
                                        <p:tav tm="0">
                                          <p:val>
                                            <p:fltVal val="0"/>
                                          </p:val>
                                        </p:tav>
                                        <p:tav tm="100000">
                                          <p:val>
                                            <p:strVal val="#ppt_w"/>
                                          </p:val>
                                        </p:tav>
                                      </p:tavLst>
                                    </p:anim>
                                    <p:anim calcmode="lin" valueType="num">
                                      <p:cBhvr>
                                        <p:cTn id="8" dur="1000" fill="hold"/>
                                        <p:tgtEl>
                                          <p:spTgt spid="489"/>
                                        </p:tgtEl>
                                        <p:attrNameLst>
                                          <p:attrName>ppt_h</p:attrName>
                                        </p:attrNameLst>
                                      </p:cBhvr>
                                      <p:tavLst>
                                        <p:tav tm="0">
                                          <p:val>
                                            <p:fltVal val="0"/>
                                          </p:val>
                                        </p:tav>
                                        <p:tav tm="100000">
                                          <p:val>
                                            <p:strVal val="#ppt_h"/>
                                          </p:val>
                                        </p:tav>
                                      </p:tavLst>
                                    </p:anim>
                                  </p:childTnLst>
                                </p:cTn>
                              </p:par>
                            </p:childTnLst>
                          </p:cTn>
                        </p:par>
                        <p:par>
                          <p:cTn id="9" fill="hold">
                            <p:stCondLst>
                              <p:cond delay="1000"/>
                            </p:stCondLst>
                            <p:childTnLst>
                              <p:par>
                                <p:cTn id="10" presetClass="entr" nodeType="afterEffect" presetSubtype="16" presetID="23" grpId="2" fill="hold">
                                  <p:stCondLst>
                                    <p:cond delay="0"/>
                                  </p:stCondLst>
                                  <p:iterate type="el" backwards="0">
                                    <p:tmAbs val="0"/>
                                  </p:iterate>
                                  <p:childTnLst>
                                    <p:set>
                                      <p:cBhvr>
                                        <p:cTn id="11" fill="hold"/>
                                        <p:tgtEl>
                                          <p:spTgt spid="490"/>
                                        </p:tgtEl>
                                        <p:attrNameLst>
                                          <p:attrName>style.visibility</p:attrName>
                                        </p:attrNameLst>
                                      </p:cBhvr>
                                      <p:to>
                                        <p:strVal val="visible"/>
                                      </p:to>
                                    </p:set>
                                    <p:anim calcmode="lin" valueType="num">
                                      <p:cBhvr>
                                        <p:cTn id="12" dur="1000" fill="hold"/>
                                        <p:tgtEl>
                                          <p:spTgt spid="490"/>
                                        </p:tgtEl>
                                        <p:attrNameLst>
                                          <p:attrName>ppt_w</p:attrName>
                                        </p:attrNameLst>
                                      </p:cBhvr>
                                      <p:tavLst>
                                        <p:tav tm="0">
                                          <p:val>
                                            <p:fltVal val="0"/>
                                          </p:val>
                                        </p:tav>
                                        <p:tav tm="100000">
                                          <p:val>
                                            <p:strVal val="#ppt_w"/>
                                          </p:val>
                                        </p:tav>
                                      </p:tavLst>
                                    </p:anim>
                                    <p:anim calcmode="lin" valueType="num">
                                      <p:cBhvr>
                                        <p:cTn id="13" dur="1000" fill="hold"/>
                                        <p:tgtEl>
                                          <p:spTgt spid="490"/>
                                        </p:tgtEl>
                                        <p:attrNameLst>
                                          <p:attrName>ppt_h</p:attrName>
                                        </p:attrNameLst>
                                      </p:cBhvr>
                                      <p:tavLst>
                                        <p:tav tm="0">
                                          <p:val>
                                            <p:fltVal val="0"/>
                                          </p:val>
                                        </p:tav>
                                        <p:tav tm="100000">
                                          <p:val>
                                            <p:strVal val="#ppt_h"/>
                                          </p:val>
                                        </p:tav>
                                      </p:tavLst>
                                    </p:anim>
                                  </p:childTnLst>
                                </p:cTn>
                              </p:par>
                            </p:childTnLst>
                          </p:cTn>
                        </p:par>
                        <p:par>
                          <p:cTn id="14" fill="hold">
                            <p:stCondLst>
                              <p:cond delay="2000"/>
                            </p:stCondLst>
                            <p:childTnLst>
                              <p:par>
                                <p:cTn id="15" presetClass="entr" nodeType="afterEffect" presetSubtype="16" presetID="23" grpId="3" fill="hold">
                                  <p:stCondLst>
                                    <p:cond delay="0"/>
                                  </p:stCondLst>
                                  <p:iterate type="el" backwards="0">
                                    <p:tmAbs val="0"/>
                                  </p:iterate>
                                  <p:childTnLst>
                                    <p:set>
                                      <p:cBhvr>
                                        <p:cTn id="16" fill="hold"/>
                                        <p:tgtEl>
                                          <p:spTgt spid="483"/>
                                        </p:tgtEl>
                                        <p:attrNameLst>
                                          <p:attrName>style.visibility</p:attrName>
                                        </p:attrNameLst>
                                      </p:cBhvr>
                                      <p:to>
                                        <p:strVal val="visible"/>
                                      </p:to>
                                    </p:set>
                                    <p:anim calcmode="lin" valueType="num">
                                      <p:cBhvr>
                                        <p:cTn id="17" dur="1000" fill="hold"/>
                                        <p:tgtEl>
                                          <p:spTgt spid="483"/>
                                        </p:tgtEl>
                                        <p:attrNameLst>
                                          <p:attrName>ppt_w</p:attrName>
                                        </p:attrNameLst>
                                      </p:cBhvr>
                                      <p:tavLst>
                                        <p:tav tm="0">
                                          <p:val>
                                            <p:fltVal val="0"/>
                                          </p:val>
                                        </p:tav>
                                        <p:tav tm="100000">
                                          <p:val>
                                            <p:strVal val="#ppt_w"/>
                                          </p:val>
                                        </p:tav>
                                      </p:tavLst>
                                    </p:anim>
                                    <p:anim calcmode="lin" valueType="num">
                                      <p:cBhvr>
                                        <p:cTn id="18" dur="1000" fill="hold"/>
                                        <p:tgtEl>
                                          <p:spTgt spid="483"/>
                                        </p:tgtEl>
                                        <p:attrNameLst>
                                          <p:attrName>ppt_h</p:attrName>
                                        </p:attrNameLst>
                                      </p:cBhvr>
                                      <p:tavLst>
                                        <p:tav tm="0">
                                          <p:val>
                                            <p:fltVal val="0"/>
                                          </p:val>
                                        </p:tav>
                                        <p:tav tm="100000">
                                          <p:val>
                                            <p:strVal val="#ppt_h"/>
                                          </p:val>
                                        </p:tav>
                                      </p:tavLst>
                                    </p:anim>
                                  </p:childTnLst>
                                </p:cTn>
                              </p:par>
                            </p:childTnLst>
                          </p:cTn>
                        </p:par>
                        <p:par>
                          <p:cTn id="19" fill="hold">
                            <p:stCondLst>
                              <p:cond delay="3000"/>
                            </p:stCondLst>
                            <p:childTnLst>
                              <p:par>
                                <p:cTn id="20" presetClass="entr" nodeType="afterEffect" presetSubtype="16" presetID="23" grpId="4" fill="hold">
                                  <p:stCondLst>
                                    <p:cond delay="0"/>
                                  </p:stCondLst>
                                  <p:iterate type="el" backwards="0">
                                    <p:tmAbs val="0"/>
                                  </p:iterate>
                                  <p:childTnLst>
                                    <p:set>
                                      <p:cBhvr>
                                        <p:cTn id="21" fill="hold"/>
                                        <p:tgtEl>
                                          <p:spTgt spid="482"/>
                                        </p:tgtEl>
                                        <p:attrNameLst>
                                          <p:attrName>style.visibility</p:attrName>
                                        </p:attrNameLst>
                                      </p:cBhvr>
                                      <p:to>
                                        <p:strVal val="visible"/>
                                      </p:to>
                                    </p:set>
                                    <p:anim calcmode="lin" valueType="num">
                                      <p:cBhvr>
                                        <p:cTn id="22" dur="1000" fill="hold"/>
                                        <p:tgtEl>
                                          <p:spTgt spid="482"/>
                                        </p:tgtEl>
                                        <p:attrNameLst>
                                          <p:attrName>ppt_w</p:attrName>
                                        </p:attrNameLst>
                                      </p:cBhvr>
                                      <p:tavLst>
                                        <p:tav tm="0">
                                          <p:val>
                                            <p:fltVal val="0"/>
                                          </p:val>
                                        </p:tav>
                                        <p:tav tm="100000">
                                          <p:val>
                                            <p:strVal val="#ppt_w"/>
                                          </p:val>
                                        </p:tav>
                                      </p:tavLst>
                                    </p:anim>
                                    <p:anim calcmode="lin" valueType="num">
                                      <p:cBhvr>
                                        <p:cTn id="23" dur="1000" fill="hold"/>
                                        <p:tgtEl>
                                          <p:spTgt spid="482"/>
                                        </p:tgtEl>
                                        <p:attrNameLst>
                                          <p:attrName>ppt_h</p:attrName>
                                        </p:attrNameLst>
                                      </p:cBhvr>
                                      <p:tavLst>
                                        <p:tav tm="0">
                                          <p:val>
                                            <p:fltVal val="0"/>
                                          </p:val>
                                        </p:tav>
                                        <p:tav tm="100000">
                                          <p:val>
                                            <p:strVal val="#ppt_h"/>
                                          </p:val>
                                        </p:tav>
                                      </p:tavLst>
                                    </p:anim>
                                  </p:childTnLst>
                                </p:cTn>
                              </p:par>
                            </p:childTnLst>
                          </p:cTn>
                        </p:par>
                        <p:par>
                          <p:cTn id="24" fill="hold">
                            <p:stCondLst>
                              <p:cond delay="4000"/>
                            </p:stCondLst>
                            <p:childTnLst>
                              <p:par>
                                <p:cTn id="25" presetClass="entr" nodeType="afterEffect" presetSubtype="16" presetID="23" grpId="5" fill="hold">
                                  <p:stCondLst>
                                    <p:cond delay="0"/>
                                  </p:stCondLst>
                                  <p:iterate type="el" backwards="0">
                                    <p:tmAbs val="0"/>
                                  </p:iterate>
                                  <p:childTnLst>
                                    <p:set>
                                      <p:cBhvr>
                                        <p:cTn id="26" fill="hold"/>
                                        <p:tgtEl>
                                          <p:spTgt spid="486"/>
                                        </p:tgtEl>
                                        <p:attrNameLst>
                                          <p:attrName>style.visibility</p:attrName>
                                        </p:attrNameLst>
                                      </p:cBhvr>
                                      <p:to>
                                        <p:strVal val="visible"/>
                                      </p:to>
                                    </p:set>
                                    <p:anim calcmode="lin" valueType="num">
                                      <p:cBhvr>
                                        <p:cTn id="27" dur="1000" fill="hold"/>
                                        <p:tgtEl>
                                          <p:spTgt spid="486"/>
                                        </p:tgtEl>
                                        <p:attrNameLst>
                                          <p:attrName>ppt_w</p:attrName>
                                        </p:attrNameLst>
                                      </p:cBhvr>
                                      <p:tavLst>
                                        <p:tav tm="0">
                                          <p:val>
                                            <p:fltVal val="0"/>
                                          </p:val>
                                        </p:tav>
                                        <p:tav tm="100000">
                                          <p:val>
                                            <p:strVal val="#ppt_w"/>
                                          </p:val>
                                        </p:tav>
                                      </p:tavLst>
                                    </p:anim>
                                    <p:anim calcmode="lin" valueType="num">
                                      <p:cBhvr>
                                        <p:cTn id="28" dur="1000" fill="hold"/>
                                        <p:tgtEl>
                                          <p:spTgt spid="486"/>
                                        </p:tgtEl>
                                        <p:attrNameLst>
                                          <p:attrName>ppt_h</p:attrName>
                                        </p:attrNameLst>
                                      </p:cBhvr>
                                      <p:tavLst>
                                        <p:tav tm="0">
                                          <p:val>
                                            <p:fltVal val="0"/>
                                          </p:val>
                                        </p:tav>
                                        <p:tav tm="100000">
                                          <p:val>
                                            <p:strVal val="#ppt_h"/>
                                          </p:val>
                                        </p:tav>
                                      </p:tavLst>
                                    </p:anim>
                                  </p:childTnLst>
                                </p:cTn>
                              </p:par>
                            </p:childTnLst>
                          </p:cTn>
                        </p:par>
                        <p:par>
                          <p:cTn id="29" fill="hold">
                            <p:stCondLst>
                              <p:cond delay="5000"/>
                            </p:stCondLst>
                            <p:childTnLst>
                              <p:par>
                                <p:cTn id="30" presetClass="entr" nodeType="afterEffect" presetSubtype="16" presetID="23" grpId="6" fill="hold">
                                  <p:stCondLst>
                                    <p:cond delay="0"/>
                                  </p:stCondLst>
                                  <p:iterate type="el" backwards="0">
                                    <p:tmAbs val="0"/>
                                  </p:iterate>
                                  <p:childTnLst>
                                    <p:set>
                                      <p:cBhvr>
                                        <p:cTn id="31" fill="hold"/>
                                        <p:tgtEl>
                                          <p:spTgt spid="481"/>
                                        </p:tgtEl>
                                        <p:attrNameLst>
                                          <p:attrName>style.visibility</p:attrName>
                                        </p:attrNameLst>
                                      </p:cBhvr>
                                      <p:to>
                                        <p:strVal val="visible"/>
                                      </p:to>
                                    </p:set>
                                    <p:anim calcmode="lin" valueType="num">
                                      <p:cBhvr>
                                        <p:cTn id="32" dur="1000" fill="hold"/>
                                        <p:tgtEl>
                                          <p:spTgt spid="481"/>
                                        </p:tgtEl>
                                        <p:attrNameLst>
                                          <p:attrName>ppt_w</p:attrName>
                                        </p:attrNameLst>
                                      </p:cBhvr>
                                      <p:tavLst>
                                        <p:tav tm="0">
                                          <p:val>
                                            <p:fltVal val="0"/>
                                          </p:val>
                                        </p:tav>
                                        <p:tav tm="100000">
                                          <p:val>
                                            <p:strVal val="#ppt_w"/>
                                          </p:val>
                                        </p:tav>
                                      </p:tavLst>
                                    </p:anim>
                                    <p:anim calcmode="lin" valueType="num">
                                      <p:cBhvr>
                                        <p:cTn id="33" dur="1000" fill="hold"/>
                                        <p:tgtEl>
                                          <p:spTgt spid="481"/>
                                        </p:tgtEl>
                                        <p:attrNameLst>
                                          <p:attrName>ppt_h</p:attrName>
                                        </p:attrNameLst>
                                      </p:cBhvr>
                                      <p:tavLst>
                                        <p:tav tm="0">
                                          <p:val>
                                            <p:fltVal val="0"/>
                                          </p:val>
                                        </p:tav>
                                        <p:tav tm="100000">
                                          <p:val>
                                            <p:strVal val="#ppt_h"/>
                                          </p:val>
                                        </p:tav>
                                      </p:tavLst>
                                    </p:anim>
                                  </p:childTnLst>
                                </p:cTn>
                              </p:par>
                            </p:childTnLst>
                          </p:cTn>
                        </p:par>
                        <p:par>
                          <p:cTn id="34" fill="hold">
                            <p:stCondLst>
                              <p:cond delay="6000"/>
                            </p:stCondLst>
                            <p:childTnLst>
                              <p:par>
                                <p:cTn id="35" presetClass="entr" nodeType="afterEffect" presetSubtype="16" presetID="23" grpId="7" fill="hold">
                                  <p:stCondLst>
                                    <p:cond delay="0"/>
                                  </p:stCondLst>
                                  <p:iterate type="el" backwards="0">
                                    <p:tmAbs val="0"/>
                                  </p:iterate>
                                  <p:childTnLst>
                                    <p:set>
                                      <p:cBhvr>
                                        <p:cTn id="36" fill="hold"/>
                                        <p:tgtEl>
                                          <p:spTgt spid="484"/>
                                        </p:tgtEl>
                                        <p:attrNameLst>
                                          <p:attrName>style.visibility</p:attrName>
                                        </p:attrNameLst>
                                      </p:cBhvr>
                                      <p:to>
                                        <p:strVal val="visible"/>
                                      </p:to>
                                    </p:set>
                                    <p:anim calcmode="lin" valueType="num">
                                      <p:cBhvr>
                                        <p:cTn id="37" dur="1000" fill="hold"/>
                                        <p:tgtEl>
                                          <p:spTgt spid="484"/>
                                        </p:tgtEl>
                                        <p:attrNameLst>
                                          <p:attrName>ppt_w</p:attrName>
                                        </p:attrNameLst>
                                      </p:cBhvr>
                                      <p:tavLst>
                                        <p:tav tm="0">
                                          <p:val>
                                            <p:fltVal val="0"/>
                                          </p:val>
                                        </p:tav>
                                        <p:tav tm="100000">
                                          <p:val>
                                            <p:strVal val="#ppt_w"/>
                                          </p:val>
                                        </p:tav>
                                      </p:tavLst>
                                    </p:anim>
                                    <p:anim calcmode="lin" valueType="num">
                                      <p:cBhvr>
                                        <p:cTn id="38" dur="1000" fill="hold"/>
                                        <p:tgtEl>
                                          <p:spTgt spid="484"/>
                                        </p:tgtEl>
                                        <p:attrNameLst>
                                          <p:attrName>ppt_h</p:attrName>
                                        </p:attrNameLst>
                                      </p:cBhvr>
                                      <p:tavLst>
                                        <p:tav tm="0">
                                          <p:val>
                                            <p:fltVal val="0"/>
                                          </p:val>
                                        </p:tav>
                                        <p:tav tm="100000">
                                          <p:val>
                                            <p:strVal val="#ppt_h"/>
                                          </p:val>
                                        </p:tav>
                                      </p:tavLst>
                                    </p:anim>
                                  </p:childTnLst>
                                </p:cTn>
                              </p:par>
                            </p:childTnLst>
                          </p:cTn>
                        </p:par>
                        <p:par>
                          <p:cTn id="39" fill="hold">
                            <p:stCondLst>
                              <p:cond delay="7000"/>
                            </p:stCondLst>
                            <p:childTnLst>
                              <p:par>
                                <p:cTn id="40" presetClass="entr" nodeType="afterEffect" presetSubtype="16" presetID="23" grpId="8" fill="hold">
                                  <p:stCondLst>
                                    <p:cond delay="0"/>
                                  </p:stCondLst>
                                  <p:iterate type="el" backwards="0">
                                    <p:tmAbs val="0"/>
                                  </p:iterate>
                                  <p:childTnLst>
                                    <p:set>
                                      <p:cBhvr>
                                        <p:cTn id="41" fill="hold"/>
                                        <p:tgtEl>
                                          <p:spTgt spid="487"/>
                                        </p:tgtEl>
                                        <p:attrNameLst>
                                          <p:attrName>style.visibility</p:attrName>
                                        </p:attrNameLst>
                                      </p:cBhvr>
                                      <p:to>
                                        <p:strVal val="visible"/>
                                      </p:to>
                                    </p:set>
                                    <p:anim calcmode="lin" valueType="num">
                                      <p:cBhvr>
                                        <p:cTn id="42" dur="1000" fill="hold"/>
                                        <p:tgtEl>
                                          <p:spTgt spid="487"/>
                                        </p:tgtEl>
                                        <p:attrNameLst>
                                          <p:attrName>ppt_w</p:attrName>
                                        </p:attrNameLst>
                                      </p:cBhvr>
                                      <p:tavLst>
                                        <p:tav tm="0">
                                          <p:val>
                                            <p:fltVal val="0"/>
                                          </p:val>
                                        </p:tav>
                                        <p:tav tm="100000">
                                          <p:val>
                                            <p:strVal val="#ppt_w"/>
                                          </p:val>
                                        </p:tav>
                                      </p:tavLst>
                                    </p:anim>
                                    <p:anim calcmode="lin" valueType="num">
                                      <p:cBhvr>
                                        <p:cTn id="43" dur="1000" fill="hold"/>
                                        <p:tgtEl>
                                          <p:spTgt spid="487"/>
                                        </p:tgtEl>
                                        <p:attrNameLst>
                                          <p:attrName>ppt_h</p:attrName>
                                        </p:attrNameLst>
                                      </p:cBhvr>
                                      <p:tavLst>
                                        <p:tav tm="0">
                                          <p:val>
                                            <p:fltVal val="0"/>
                                          </p:val>
                                        </p:tav>
                                        <p:tav tm="100000">
                                          <p:val>
                                            <p:strVal val="#ppt_h"/>
                                          </p:val>
                                        </p:tav>
                                      </p:tavLst>
                                    </p:anim>
                                  </p:childTnLst>
                                </p:cTn>
                              </p:par>
                            </p:childTnLst>
                          </p:cTn>
                        </p:par>
                        <p:par>
                          <p:cTn id="44" fill="hold">
                            <p:stCondLst>
                              <p:cond delay="8000"/>
                            </p:stCondLst>
                            <p:childTnLst>
                              <p:par>
                                <p:cTn id="45" presetClass="entr" nodeType="afterEffect" presetSubtype="16" presetID="23" grpId="9" fill="hold">
                                  <p:stCondLst>
                                    <p:cond delay="0"/>
                                  </p:stCondLst>
                                  <p:iterate type="el" backwards="0">
                                    <p:tmAbs val="0"/>
                                  </p:iterate>
                                  <p:childTnLst>
                                    <p:set>
                                      <p:cBhvr>
                                        <p:cTn id="46" fill="hold"/>
                                        <p:tgtEl>
                                          <p:spTgt spid="485"/>
                                        </p:tgtEl>
                                        <p:attrNameLst>
                                          <p:attrName>style.visibility</p:attrName>
                                        </p:attrNameLst>
                                      </p:cBhvr>
                                      <p:to>
                                        <p:strVal val="visible"/>
                                      </p:to>
                                    </p:set>
                                    <p:anim calcmode="lin" valueType="num">
                                      <p:cBhvr>
                                        <p:cTn id="47" dur="1000" fill="hold"/>
                                        <p:tgtEl>
                                          <p:spTgt spid="485"/>
                                        </p:tgtEl>
                                        <p:attrNameLst>
                                          <p:attrName>ppt_w</p:attrName>
                                        </p:attrNameLst>
                                      </p:cBhvr>
                                      <p:tavLst>
                                        <p:tav tm="0">
                                          <p:val>
                                            <p:fltVal val="0"/>
                                          </p:val>
                                        </p:tav>
                                        <p:tav tm="100000">
                                          <p:val>
                                            <p:strVal val="#ppt_w"/>
                                          </p:val>
                                        </p:tav>
                                      </p:tavLst>
                                    </p:anim>
                                    <p:anim calcmode="lin" valueType="num">
                                      <p:cBhvr>
                                        <p:cTn id="48" dur="1000" fill="hold"/>
                                        <p:tgtEl>
                                          <p:spTgt spid="485"/>
                                        </p:tgtEl>
                                        <p:attrNameLst>
                                          <p:attrName>ppt_h</p:attrName>
                                        </p:attrNameLst>
                                      </p:cBhvr>
                                      <p:tavLst>
                                        <p:tav tm="0">
                                          <p:val>
                                            <p:fltVal val="0"/>
                                          </p:val>
                                        </p:tav>
                                        <p:tav tm="100000">
                                          <p:val>
                                            <p:strVal val="#ppt_h"/>
                                          </p:val>
                                        </p:tav>
                                      </p:tavLst>
                                    </p:anim>
                                  </p:childTnLst>
                                </p:cTn>
                              </p:par>
                            </p:childTnLst>
                          </p:cTn>
                        </p:par>
                        <p:par>
                          <p:cTn id="49" fill="hold">
                            <p:stCondLst>
                              <p:cond delay="9000"/>
                            </p:stCondLst>
                            <p:childTnLst>
                              <p:par>
                                <p:cTn id="50" presetClass="entr" nodeType="afterEffect" presetSubtype="16" presetID="23" grpId="10" fill="hold">
                                  <p:stCondLst>
                                    <p:cond delay="0"/>
                                  </p:stCondLst>
                                  <p:iterate type="el" backwards="0">
                                    <p:tmAbs val="0"/>
                                  </p:iterate>
                                  <p:childTnLst>
                                    <p:set>
                                      <p:cBhvr>
                                        <p:cTn id="51" fill="hold"/>
                                        <p:tgtEl>
                                          <p:spTgt spid="488"/>
                                        </p:tgtEl>
                                        <p:attrNameLst>
                                          <p:attrName>style.visibility</p:attrName>
                                        </p:attrNameLst>
                                      </p:cBhvr>
                                      <p:to>
                                        <p:strVal val="visible"/>
                                      </p:to>
                                    </p:set>
                                    <p:anim calcmode="lin" valueType="num">
                                      <p:cBhvr>
                                        <p:cTn id="52" dur="1000" fill="hold"/>
                                        <p:tgtEl>
                                          <p:spTgt spid="488"/>
                                        </p:tgtEl>
                                        <p:attrNameLst>
                                          <p:attrName>ppt_w</p:attrName>
                                        </p:attrNameLst>
                                      </p:cBhvr>
                                      <p:tavLst>
                                        <p:tav tm="0">
                                          <p:val>
                                            <p:fltVal val="0"/>
                                          </p:val>
                                        </p:tav>
                                        <p:tav tm="100000">
                                          <p:val>
                                            <p:strVal val="#ppt_w"/>
                                          </p:val>
                                        </p:tav>
                                      </p:tavLst>
                                    </p:anim>
                                    <p:anim calcmode="lin" valueType="num">
                                      <p:cBhvr>
                                        <p:cTn id="53" dur="1000" fill="hold"/>
                                        <p:tgtEl>
                                          <p:spTgt spid="488"/>
                                        </p:tgtEl>
                                        <p:attrNameLst>
                                          <p:attrName>ppt_h</p:attrName>
                                        </p:attrNameLst>
                                      </p:cBhvr>
                                      <p:tavLst>
                                        <p:tav tm="0">
                                          <p:val>
                                            <p:fltVal val="0"/>
                                          </p:val>
                                        </p:tav>
                                        <p:tav tm="100000">
                                          <p:val>
                                            <p:strVal val="#ppt_h"/>
                                          </p:val>
                                        </p:tav>
                                      </p:tavLst>
                                    </p:anim>
                                  </p:childTnLst>
                                </p:cTn>
                              </p:par>
                            </p:childTnLst>
                          </p:cTn>
                        </p:par>
                        <p:par>
                          <p:cTn id="54" fill="hold">
                            <p:stCondLst>
                              <p:cond delay="10000"/>
                            </p:stCondLst>
                            <p:childTnLst>
                              <p:par>
                                <p:cTn id="55" presetClass="entr" nodeType="afterEffect" presetSubtype="16" presetID="23" grpId="11" fill="hold">
                                  <p:stCondLst>
                                    <p:cond delay="0"/>
                                  </p:stCondLst>
                                  <p:iterate type="el" backwards="0">
                                    <p:tmAbs val="0"/>
                                  </p:iterate>
                                  <p:childTnLst>
                                    <p:set>
                                      <p:cBhvr>
                                        <p:cTn id="56" fill="hold"/>
                                        <p:tgtEl>
                                          <p:spTgt spid="491"/>
                                        </p:tgtEl>
                                        <p:attrNameLst>
                                          <p:attrName>style.visibility</p:attrName>
                                        </p:attrNameLst>
                                      </p:cBhvr>
                                      <p:to>
                                        <p:strVal val="visible"/>
                                      </p:to>
                                    </p:set>
                                    <p:anim calcmode="lin" valueType="num">
                                      <p:cBhvr>
                                        <p:cTn id="57" dur="1000" fill="hold"/>
                                        <p:tgtEl>
                                          <p:spTgt spid="491"/>
                                        </p:tgtEl>
                                        <p:attrNameLst>
                                          <p:attrName>ppt_w</p:attrName>
                                        </p:attrNameLst>
                                      </p:cBhvr>
                                      <p:tavLst>
                                        <p:tav tm="0">
                                          <p:val>
                                            <p:fltVal val="0"/>
                                          </p:val>
                                        </p:tav>
                                        <p:tav tm="100000">
                                          <p:val>
                                            <p:strVal val="#ppt_w"/>
                                          </p:val>
                                        </p:tav>
                                      </p:tavLst>
                                    </p:anim>
                                    <p:anim calcmode="lin" valueType="num">
                                      <p:cBhvr>
                                        <p:cTn id="58" dur="1000" fill="hold"/>
                                        <p:tgtEl>
                                          <p:spTgt spid="491"/>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485" grpId="9"/>
      <p:bldP build="whole" bldLvl="1" animBg="1" rev="0" advAuto="0" spid="482" grpId="4"/>
      <p:bldP build="whole" bldLvl="1" animBg="1" rev="0" advAuto="0" spid="489" grpId="1"/>
      <p:bldP build="whole" bldLvl="1" animBg="1" rev="0" advAuto="0" spid="490" grpId="2"/>
      <p:bldP build="whole" bldLvl="1" animBg="1" rev="0" advAuto="0" spid="486" grpId="5"/>
      <p:bldP build="whole" bldLvl="1" animBg="1" rev="0" advAuto="0" spid="481" grpId="6"/>
      <p:bldP build="whole" bldLvl="1" animBg="1" rev="0" advAuto="0" spid="484" grpId="7"/>
      <p:bldP build="whole" bldLvl="1" animBg="1" rev="0" advAuto="0" spid="483" grpId="3"/>
      <p:bldP build="whole" bldLvl="1" animBg="1" rev="0" advAuto="0" spid="487" grpId="8"/>
      <p:bldP build="whole" bldLvl="1" animBg="1" rev="0" advAuto="0" spid="491" grpId="11"/>
      <p:bldP build="whole" bldLvl="1" animBg="1" rev="0" advAuto="0" spid="488" grpId="10"/>
    </p:bldLst>
  </p:timing>
</p:sld>
</file>

<file path=ppt/slides/slide11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493" name="pexels-kindel-media-7298631.jpg" descr="pexels-kindel-media-7298631.jpg"/>
          <p:cNvPicPr>
            <a:picLocks noChangeAspect="1"/>
          </p:cNvPicPr>
          <p:nvPr/>
        </p:nvPicPr>
        <p:blipFill>
          <a:blip r:embed="rId2">
            <a:extLst/>
          </a:blip>
          <a:stretch>
            <a:fillRect/>
          </a:stretch>
        </p:blipFill>
        <p:spPr>
          <a:xfrm>
            <a:off x="-72477" y="-50755"/>
            <a:ext cx="24528954" cy="13817510"/>
          </a:xfrm>
          <a:prstGeom prst="rect">
            <a:avLst/>
          </a:prstGeom>
          <a:ln w="12700">
            <a:miter lim="400000"/>
          </a:ln>
        </p:spPr>
      </p:pic>
    </p:spTree>
  </p:cSld>
  <p:clrMapOvr>
    <a:masterClrMapping/>
  </p:clrMapOvr>
  <p:transition xmlns:p14="http://schemas.microsoft.com/office/powerpoint/2010/main" spd="med" advClick="1"/>
</p:sld>
</file>

<file path=ppt/slides/slide11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495" name="Interlibrary Loan"/>
          <p:cNvSpPr txBox="1"/>
          <p:nvPr/>
        </p:nvSpPr>
        <p:spPr>
          <a:xfrm>
            <a:off x="6122193" y="5892800"/>
            <a:ext cx="12139614" cy="19304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b="1" sz="12000">
                <a:latin typeface="Helvetica"/>
                <a:ea typeface="Helvetica"/>
                <a:cs typeface="Helvetica"/>
                <a:sym typeface="Helvetica"/>
              </a:defRPr>
            </a:lvl1pPr>
          </a:lstStyle>
          <a:p>
            <a:pPr/>
            <a:r>
              <a:t>Interlibrary Loan</a:t>
            </a:r>
          </a:p>
        </p:txBody>
      </p:sp>
    </p:spTree>
  </p:cSld>
  <p:clrMapOvr>
    <a:masterClrMapping/>
  </p:clrMapOvr>
  <p:transition xmlns:p14="http://schemas.microsoft.com/office/powerpoint/2010/main" spd="med" advClick="1"/>
</p:sld>
</file>

<file path=ppt/slides/slide11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497" name="pasted-movie.png" descr="pasted-movie.png"/>
          <p:cNvPicPr>
            <a:picLocks noChangeAspect="1"/>
          </p:cNvPicPr>
          <p:nvPr/>
        </p:nvPicPr>
        <p:blipFill>
          <a:blip r:embed="rId2">
            <a:extLst/>
          </a:blip>
          <a:stretch>
            <a:fillRect/>
          </a:stretch>
        </p:blipFill>
        <p:spPr>
          <a:xfrm>
            <a:off x="2032000" y="1143000"/>
            <a:ext cx="20320000" cy="11430000"/>
          </a:xfrm>
          <a:prstGeom prst="rect">
            <a:avLst/>
          </a:prstGeom>
          <a:ln w="12700">
            <a:miter lim="400000"/>
          </a:ln>
        </p:spPr>
      </p:pic>
    </p:spTree>
  </p:cSld>
  <p:clrMapOvr>
    <a:masterClrMapping/>
  </p:clrMapOvr>
  <p:transition xmlns:p14="http://schemas.microsoft.com/office/powerpoint/2010/main" spd="med" advClick="1"/>
</p:sld>
</file>

<file path=ppt/slides/slide11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499" name="Shadow ILL"/>
          <p:cNvSpPr txBox="1"/>
          <p:nvPr/>
        </p:nvSpPr>
        <p:spPr>
          <a:xfrm>
            <a:off x="7859390" y="5892800"/>
            <a:ext cx="8665220" cy="19304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b="1" sz="12000">
                <a:latin typeface="Helvetica"/>
                <a:ea typeface="Helvetica"/>
                <a:cs typeface="Helvetica"/>
                <a:sym typeface="Helvetica"/>
              </a:defRPr>
            </a:lvl1pPr>
          </a:lstStyle>
          <a:p>
            <a:pPr/>
            <a:r>
              <a:t>Shadow ILL</a:t>
            </a:r>
          </a:p>
        </p:txBody>
      </p:sp>
    </p:spTree>
  </p:cSld>
  <p:clrMapOvr>
    <a:masterClrMapping/>
  </p:clrMapOvr>
  <p:transition xmlns:p14="http://schemas.microsoft.com/office/powerpoint/2010/main" spd="med" advClick="1"/>
</p:sld>
</file>

<file path=ppt/slides/slide11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501" name="CleanShot 2024-02-02 at 10.17.10.png" descr="CleanShot 2024-02-02 at 10.17.10.png"/>
          <p:cNvPicPr>
            <a:picLocks noChangeAspect="1"/>
          </p:cNvPicPr>
          <p:nvPr/>
        </p:nvPicPr>
        <p:blipFill>
          <a:blip r:embed="rId2">
            <a:extLst/>
          </a:blip>
          <a:stretch>
            <a:fillRect/>
          </a:stretch>
        </p:blipFill>
        <p:spPr>
          <a:xfrm rot="425760">
            <a:off x="7332401" y="2017734"/>
            <a:ext cx="8414065" cy="11019368"/>
          </a:xfrm>
          <a:prstGeom prst="rect">
            <a:avLst/>
          </a:prstGeom>
          <a:ln w="12700">
            <a:miter lim="400000"/>
          </a:ln>
        </p:spPr>
      </p:pic>
      <p:pic>
        <p:nvPicPr>
          <p:cNvPr id="502" name="CleanShot 2024-02-02 at 10.10.38.png" descr="CleanShot 2024-02-02 at 10.10.38.png"/>
          <p:cNvPicPr>
            <a:picLocks noChangeAspect="1"/>
          </p:cNvPicPr>
          <p:nvPr/>
        </p:nvPicPr>
        <p:blipFill>
          <a:blip r:embed="rId3">
            <a:extLst/>
          </a:blip>
          <a:stretch>
            <a:fillRect/>
          </a:stretch>
        </p:blipFill>
        <p:spPr>
          <a:xfrm rot="20339881">
            <a:off x="1206767" y="1287811"/>
            <a:ext cx="8115301" cy="11074401"/>
          </a:xfrm>
          <a:prstGeom prst="rect">
            <a:avLst/>
          </a:prstGeom>
          <a:ln w="12700">
            <a:miter lim="400000"/>
          </a:ln>
        </p:spPr>
      </p:pic>
      <p:pic>
        <p:nvPicPr>
          <p:cNvPr id="503" name="CleanShot 2024-02-02 at 10.12.56.png" descr="CleanShot 2024-02-02 at 10.12.56.png"/>
          <p:cNvPicPr>
            <a:picLocks noChangeAspect="1"/>
          </p:cNvPicPr>
          <p:nvPr/>
        </p:nvPicPr>
        <p:blipFill>
          <a:blip r:embed="rId4">
            <a:extLst/>
          </a:blip>
          <a:stretch>
            <a:fillRect/>
          </a:stretch>
        </p:blipFill>
        <p:spPr>
          <a:xfrm rot="21433788">
            <a:off x="14725918" y="1983867"/>
            <a:ext cx="9017001" cy="11087101"/>
          </a:xfrm>
          <a:prstGeom prst="rect">
            <a:avLst/>
          </a:prstGeom>
          <a:ln w="12700">
            <a:miter lim="400000"/>
          </a:ln>
        </p:spPr>
      </p:pic>
    </p:spTree>
  </p:cSld>
  <p:clrMapOvr>
    <a:masterClrMapping/>
  </p:clrMapOvr>
  <p:transition xmlns:p14="http://schemas.microsoft.com/office/powerpoint/2010/main" spd="med" advClick="1"/>
</p:sld>
</file>

<file path=ppt/slides/slide11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505" name="pasted-movie.png" descr="pasted-movie.png"/>
          <p:cNvPicPr>
            <a:picLocks noChangeAspect="1"/>
          </p:cNvPicPr>
          <p:nvPr/>
        </p:nvPicPr>
        <p:blipFill>
          <a:blip r:embed="rId2">
            <a:extLst/>
          </a:blip>
          <a:stretch>
            <a:fillRect/>
          </a:stretch>
        </p:blipFill>
        <p:spPr>
          <a:xfrm>
            <a:off x="1796987" y="0"/>
            <a:ext cx="20790026" cy="13716000"/>
          </a:xfrm>
          <a:prstGeom prst="rect">
            <a:avLst/>
          </a:prstGeom>
          <a:ln w="12700">
            <a:miter lim="400000"/>
          </a:ln>
        </p:spPr>
      </p:pic>
    </p:spTree>
  </p:cSld>
  <p:clrMapOvr>
    <a:masterClrMapping/>
  </p:clrMapOvr>
  <p:transition xmlns:p14="http://schemas.microsoft.com/office/powerpoint/2010/main" spd="med" advClick="1"/>
</p:sld>
</file>

<file path=ppt/slides/slide11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507" name="Layer.png" descr="Layer.png"/>
          <p:cNvPicPr>
            <a:picLocks noChangeAspect="1"/>
          </p:cNvPicPr>
          <p:nvPr/>
        </p:nvPicPr>
        <p:blipFill>
          <a:blip r:embed="rId2">
            <a:extLst/>
          </a:blip>
          <a:stretch>
            <a:fillRect/>
          </a:stretch>
        </p:blipFill>
        <p:spPr>
          <a:xfrm>
            <a:off x="565433" y="4379588"/>
            <a:ext cx="5955633" cy="4956824"/>
          </a:xfrm>
          <a:prstGeom prst="rect">
            <a:avLst/>
          </a:prstGeom>
          <a:ln w="12700">
            <a:miter lim="400000"/>
          </a:ln>
        </p:spPr>
      </p:pic>
      <p:pic>
        <p:nvPicPr>
          <p:cNvPr id="508" name="Layer.png" descr="Layer.png"/>
          <p:cNvPicPr>
            <a:picLocks noChangeAspect="1"/>
          </p:cNvPicPr>
          <p:nvPr/>
        </p:nvPicPr>
        <p:blipFill>
          <a:blip r:embed="rId3">
            <a:extLst/>
          </a:blip>
          <a:stretch>
            <a:fillRect/>
          </a:stretch>
        </p:blipFill>
        <p:spPr>
          <a:xfrm>
            <a:off x="19359049" y="4379588"/>
            <a:ext cx="4194930" cy="4956824"/>
          </a:xfrm>
          <a:prstGeom prst="rect">
            <a:avLst/>
          </a:prstGeom>
          <a:ln w="12700">
            <a:miter lim="400000"/>
          </a:ln>
        </p:spPr>
      </p:pic>
      <p:sp>
        <p:nvSpPr>
          <p:cNvPr id="509" name="Line"/>
          <p:cNvSpPr/>
          <p:nvPr/>
        </p:nvSpPr>
        <p:spPr>
          <a:xfrm>
            <a:off x="7381587" y="7408333"/>
            <a:ext cx="11652137" cy="1"/>
          </a:xfrm>
          <a:prstGeom prst="line">
            <a:avLst/>
          </a:prstGeom>
          <a:ln w="88900">
            <a:solidFill>
              <a:srgbClr val="FFFFFF"/>
            </a:solidFill>
            <a:miter lim="400000"/>
            <a:tailEnd type="triangle"/>
          </a:ln>
        </p:spPr>
        <p:txBody>
          <a:bodyPr lIns="50800" tIns="50800" rIns="50800" bIns="50800" anchor="ctr"/>
          <a:lstStyle/>
          <a:p>
            <a:pPr/>
          </a:p>
        </p:txBody>
      </p:sp>
      <p:pic>
        <p:nvPicPr>
          <p:cNvPr id="510" name="pasted-movie.png" descr="pasted-movie.png"/>
          <p:cNvPicPr>
            <a:picLocks noChangeAspect="1"/>
          </p:cNvPicPr>
          <p:nvPr/>
        </p:nvPicPr>
        <p:blipFill>
          <a:blip r:embed="rId4">
            <a:extLst/>
          </a:blip>
          <a:stretch>
            <a:fillRect/>
          </a:stretch>
        </p:blipFill>
        <p:spPr>
          <a:xfrm>
            <a:off x="10317459" y="6353904"/>
            <a:ext cx="3749082" cy="2108859"/>
          </a:xfrm>
          <a:prstGeom prst="rect">
            <a:avLst/>
          </a:prstGeom>
          <a:ln w="12700">
            <a:miter lim="400000"/>
          </a:ln>
        </p:spPr>
      </p:pic>
      <p:pic>
        <p:nvPicPr>
          <p:cNvPr id="511" name="pasted-movie.png" descr="pasted-movie.png"/>
          <p:cNvPicPr>
            <a:picLocks noChangeAspect="1"/>
          </p:cNvPicPr>
          <p:nvPr/>
        </p:nvPicPr>
        <p:blipFill>
          <a:blip r:embed="rId5">
            <a:extLst/>
          </a:blip>
          <a:stretch>
            <a:fillRect/>
          </a:stretch>
        </p:blipFill>
        <p:spPr>
          <a:xfrm>
            <a:off x="16032767" y="6690321"/>
            <a:ext cx="1891274" cy="1436024"/>
          </a:xfrm>
          <a:prstGeom prst="rect">
            <a:avLst/>
          </a:prstGeom>
          <a:ln w="12700">
            <a:miter lim="400000"/>
          </a:ln>
        </p:spPr>
      </p:pic>
      <p:pic>
        <p:nvPicPr>
          <p:cNvPr id="512" name="matrix logo.png" descr="matrix logo.png"/>
          <p:cNvPicPr>
            <a:picLocks noChangeAspect="1"/>
          </p:cNvPicPr>
          <p:nvPr/>
        </p:nvPicPr>
        <p:blipFill>
          <a:blip r:embed="rId6">
            <a:extLst/>
          </a:blip>
          <a:stretch>
            <a:fillRect/>
          </a:stretch>
        </p:blipFill>
        <p:spPr>
          <a:xfrm>
            <a:off x="7754120" y="7391896"/>
            <a:ext cx="3013278" cy="1285941"/>
          </a:xfrm>
          <a:prstGeom prst="rect">
            <a:avLst/>
          </a:prstGeom>
          <a:ln w="12700">
            <a:miter lim="400000"/>
          </a:ln>
        </p:spPr>
      </p:pic>
      <p:pic>
        <p:nvPicPr>
          <p:cNvPr id="513" name="Image Layer.png" descr="Image Layer.png"/>
          <p:cNvPicPr>
            <a:picLocks noChangeAspect="1"/>
          </p:cNvPicPr>
          <p:nvPr/>
        </p:nvPicPr>
        <p:blipFill>
          <a:blip r:embed="rId7">
            <a:extLst/>
          </a:blip>
          <a:stretch>
            <a:fillRect/>
          </a:stretch>
        </p:blipFill>
        <p:spPr>
          <a:xfrm>
            <a:off x="13790690" y="5296524"/>
            <a:ext cx="1434340" cy="2803048"/>
          </a:xfrm>
          <a:prstGeom prst="rect">
            <a:avLst/>
          </a:prstGeom>
          <a:ln w="12700">
            <a:miter lim="400000"/>
          </a:ln>
        </p:spPr>
      </p:pic>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0" presetID="1" grpId="1" fill="hold">
                                  <p:stCondLst>
                                    <p:cond delay="0"/>
                                  </p:stCondLst>
                                  <p:iterate type="el" backwards="0">
                                    <p:tmAbs val="0"/>
                                  </p:iterate>
                                  <p:childTnLst>
                                    <p:set>
                                      <p:cBhvr>
                                        <p:cTn id="6" fill="hold"/>
                                        <p:tgtEl>
                                          <p:spTgt spid="51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Class="entr" nodeType="clickEffect" presetSubtype="0" presetID="1" grpId="2" fill="hold">
                                  <p:stCondLst>
                                    <p:cond delay="0"/>
                                  </p:stCondLst>
                                  <p:iterate type="el" backwards="0">
                                    <p:tmAbs val="0"/>
                                  </p:iterate>
                                  <p:childTnLst>
                                    <p:set>
                                      <p:cBhvr>
                                        <p:cTn id="10" fill="hold"/>
                                        <p:tgtEl>
                                          <p:spTgt spid="5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Class="entr" nodeType="clickEffect" presetSubtype="0" presetID="1" grpId="3" fill="hold">
                                  <p:stCondLst>
                                    <p:cond delay="0"/>
                                  </p:stCondLst>
                                  <p:iterate type="el" backwards="0">
                                    <p:tmAbs val="0"/>
                                  </p:iterate>
                                  <p:childTnLst>
                                    <p:set>
                                      <p:cBhvr>
                                        <p:cTn id="14" fill="hold"/>
                                        <p:tgtEl>
                                          <p:spTgt spid="512"/>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511" grpId="2"/>
      <p:bldP build="whole" bldLvl="1" animBg="1" rev="0" advAuto="0" spid="512" grpId="3"/>
      <p:bldP build="whole" bldLvl="1" animBg="1" rev="0" advAuto="0" spid="513" grpId="1"/>
    </p:bldLst>
  </p:timing>
</p:sld>
</file>

<file path=ppt/slides/slide11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515" name="CleanShot 2024-02-07 at 11.35.35.png" descr="CleanShot 2024-02-07 at 11.35.35.png"/>
          <p:cNvPicPr>
            <a:picLocks noChangeAspect="1"/>
          </p:cNvPicPr>
          <p:nvPr/>
        </p:nvPicPr>
        <p:blipFill>
          <a:blip r:embed="rId2">
            <a:extLst/>
          </a:blip>
          <a:stretch>
            <a:fillRect/>
          </a:stretch>
        </p:blipFill>
        <p:spPr>
          <a:xfrm rot="20880000">
            <a:off x="7537450" y="850900"/>
            <a:ext cx="9309100" cy="12014200"/>
          </a:xfrm>
          <a:prstGeom prst="rect">
            <a:avLst/>
          </a:prstGeom>
          <a:ln w="12700">
            <a:miter lim="400000"/>
          </a:ln>
        </p:spPr>
      </p:pic>
    </p:spTree>
  </p:cSld>
  <p:clrMapOvr>
    <a:masterClrMapping/>
  </p:clrMapOvr>
  <p:transition xmlns:p14="http://schemas.microsoft.com/office/powerpoint/2010/main" spd="med" advClick="1"/>
</p:sld>
</file>

<file path=ppt/slides/slide12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517" name="CleanShot 2024-02-02 at 10.10.38.png" descr="CleanShot 2024-02-02 at 10.10.38.png"/>
          <p:cNvPicPr>
            <a:picLocks noChangeAspect="1"/>
          </p:cNvPicPr>
          <p:nvPr/>
        </p:nvPicPr>
        <p:blipFill>
          <a:blip r:embed="rId2">
            <a:extLst/>
          </a:blip>
          <a:stretch>
            <a:fillRect/>
          </a:stretch>
        </p:blipFill>
        <p:spPr>
          <a:xfrm rot="21599881">
            <a:off x="1037368" y="3210925"/>
            <a:ext cx="5345374" cy="7294150"/>
          </a:xfrm>
          <a:prstGeom prst="rect">
            <a:avLst/>
          </a:prstGeom>
          <a:ln w="12700">
            <a:miter lim="400000"/>
          </a:ln>
        </p:spPr>
      </p:pic>
      <p:pic>
        <p:nvPicPr>
          <p:cNvPr id="518" name="pasted-movie.png" descr="pasted-movie.png"/>
          <p:cNvPicPr>
            <a:picLocks noChangeAspect="1"/>
          </p:cNvPicPr>
          <p:nvPr/>
        </p:nvPicPr>
        <p:blipFill>
          <a:blip r:embed="rId3">
            <a:extLst/>
          </a:blip>
          <a:stretch>
            <a:fillRect/>
          </a:stretch>
        </p:blipFill>
        <p:spPr>
          <a:xfrm>
            <a:off x="9689934" y="4355934"/>
            <a:ext cx="5004132" cy="5004132"/>
          </a:xfrm>
          <a:prstGeom prst="rect">
            <a:avLst/>
          </a:prstGeom>
          <a:ln w="12700">
            <a:miter lim="400000"/>
          </a:ln>
        </p:spPr>
      </p:pic>
      <p:sp>
        <p:nvSpPr>
          <p:cNvPr id="519" name="🙏"/>
          <p:cNvSpPr txBox="1"/>
          <p:nvPr/>
        </p:nvSpPr>
        <p:spPr>
          <a:xfrm>
            <a:off x="2249555" y="3746499"/>
            <a:ext cx="2921001" cy="37846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sz="22100"/>
            </a:lvl1pPr>
          </a:lstStyle>
          <a:p>
            <a:pPr/>
            <a:r>
              <a:t>🙏</a:t>
            </a:r>
          </a:p>
        </p:txBody>
      </p:sp>
      <p:pic>
        <p:nvPicPr>
          <p:cNvPr id="520" name="CleanShot 2024-02-02 at 10.10.38.png" descr="CleanShot 2024-02-02 at 10.10.38.png"/>
          <p:cNvPicPr>
            <a:picLocks noChangeAspect="1"/>
          </p:cNvPicPr>
          <p:nvPr/>
        </p:nvPicPr>
        <p:blipFill>
          <a:blip r:embed="rId2">
            <a:extLst/>
          </a:blip>
          <a:stretch>
            <a:fillRect/>
          </a:stretch>
        </p:blipFill>
        <p:spPr>
          <a:xfrm rot="21599881">
            <a:off x="18001257" y="3210925"/>
            <a:ext cx="5345374" cy="7294150"/>
          </a:xfrm>
          <a:prstGeom prst="rect">
            <a:avLst/>
          </a:prstGeom>
          <a:ln w="12700">
            <a:miter lim="400000"/>
          </a:ln>
        </p:spPr>
      </p:pic>
      <p:sp>
        <p:nvSpPr>
          <p:cNvPr id="521" name="👍"/>
          <p:cNvSpPr txBox="1"/>
          <p:nvPr/>
        </p:nvSpPr>
        <p:spPr>
          <a:xfrm>
            <a:off x="19213444" y="3746499"/>
            <a:ext cx="2921001" cy="37846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sz="22100"/>
            </a:lvl1pPr>
          </a:lstStyle>
          <a:p>
            <a:pPr/>
            <a:r>
              <a:t>👍</a:t>
            </a:r>
          </a:p>
        </p:txBody>
      </p:sp>
      <p:pic>
        <p:nvPicPr>
          <p:cNvPr id="522" name="pasted-movie.png" descr="pasted-movie.png"/>
          <p:cNvPicPr>
            <a:picLocks noChangeAspect="1"/>
          </p:cNvPicPr>
          <p:nvPr/>
        </p:nvPicPr>
        <p:blipFill>
          <a:blip r:embed="rId4">
            <a:extLst/>
          </a:blip>
          <a:stretch>
            <a:fillRect/>
          </a:stretch>
        </p:blipFill>
        <p:spPr>
          <a:xfrm>
            <a:off x="9266303" y="4053681"/>
            <a:ext cx="5851394" cy="5851394"/>
          </a:xfrm>
          <a:prstGeom prst="rect">
            <a:avLst/>
          </a:prstGeom>
          <a:ln w="12700">
            <a:miter lim="400000"/>
          </a:ln>
        </p:spPr>
      </p:pic>
      <p:sp>
        <p:nvSpPr>
          <p:cNvPr id="523" name="Line"/>
          <p:cNvSpPr/>
          <p:nvPr/>
        </p:nvSpPr>
        <p:spPr>
          <a:xfrm>
            <a:off x="6764332" y="6858000"/>
            <a:ext cx="2120507" cy="0"/>
          </a:xfrm>
          <a:prstGeom prst="line">
            <a:avLst/>
          </a:prstGeom>
          <a:ln w="203200">
            <a:solidFill>
              <a:srgbClr val="FFFFFF"/>
            </a:solidFill>
            <a:miter lim="400000"/>
            <a:tailEnd type="triangle"/>
          </a:ln>
        </p:spPr>
        <p:txBody>
          <a:bodyPr lIns="50800" tIns="50800" rIns="50800" bIns="50800" anchor="ctr"/>
          <a:lstStyle/>
          <a:p>
            <a:pPr/>
          </a:p>
        </p:txBody>
      </p:sp>
      <p:sp>
        <p:nvSpPr>
          <p:cNvPr id="524" name="Line"/>
          <p:cNvSpPr/>
          <p:nvPr/>
        </p:nvSpPr>
        <p:spPr>
          <a:xfrm>
            <a:off x="15499160" y="6858000"/>
            <a:ext cx="2120508" cy="0"/>
          </a:xfrm>
          <a:prstGeom prst="line">
            <a:avLst/>
          </a:prstGeom>
          <a:ln w="203200">
            <a:solidFill>
              <a:srgbClr val="FFFFFF"/>
            </a:solidFill>
            <a:miter lim="400000"/>
            <a:tailEnd type="triangle"/>
          </a:ln>
        </p:spPr>
        <p:txBody>
          <a:bodyPr lIns="50800" tIns="50800" rIns="50800" bIns="50800" anchor="ctr"/>
          <a:lstStyle/>
          <a:p>
            <a:pPr/>
          </a:p>
        </p:txBody>
      </p:sp>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8" presetID="22" grpId="1" fill="hold">
                                  <p:stCondLst>
                                    <p:cond delay="0"/>
                                  </p:stCondLst>
                                  <p:iterate type="el" backwards="0">
                                    <p:tmAbs val="0"/>
                                  </p:iterate>
                                  <p:childTnLst>
                                    <p:set>
                                      <p:cBhvr>
                                        <p:cTn id="6" fill="hold"/>
                                        <p:tgtEl>
                                          <p:spTgt spid="522"/>
                                        </p:tgtEl>
                                        <p:attrNameLst>
                                          <p:attrName>style.visibility</p:attrName>
                                        </p:attrNameLst>
                                      </p:cBhvr>
                                      <p:to>
                                        <p:strVal val="visible"/>
                                      </p:to>
                                    </p:set>
                                    <p:animEffect filter="wipe(left)" transition="in">
                                      <p:cBhvr>
                                        <p:cTn id="7" dur="1000"/>
                                        <p:tgtEl>
                                          <p:spTgt spid="522"/>
                                        </p:tgtEl>
                                      </p:cBhvr>
                                    </p:animEffect>
                                  </p:childTnLst>
                                </p:cTn>
                              </p:par>
                            </p:childTnLst>
                          </p:cTn>
                        </p:par>
                        <p:par>
                          <p:cTn id="8" fill="hold">
                            <p:stCondLst>
                              <p:cond delay="1000"/>
                            </p:stCondLst>
                            <p:childTnLst>
                              <p:par>
                                <p:cTn id="9" presetClass="entr" nodeType="afterEffect" presetSubtype="8" presetID="22" grpId="2" fill="hold">
                                  <p:stCondLst>
                                    <p:cond delay="0"/>
                                  </p:stCondLst>
                                  <p:iterate type="el" backwards="0">
                                    <p:tmAbs val="0"/>
                                  </p:iterate>
                                  <p:childTnLst>
                                    <p:set>
                                      <p:cBhvr>
                                        <p:cTn id="10" fill="hold"/>
                                        <p:tgtEl>
                                          <p:spTgt spid="518"/>
                                        </p:tgtEl>
                                        <p:attrNameLst>
                                          <p:attrName>style.visibility</p:attrName>
                                        </p:attrNameLst>
                                      </p:cBhvr>
                                      <p:to>
                                        <p:strVal val="visible"/>
                                      </p:to>
                                    </p:set>
                                    <p:animEffect filter="wipe(left)" transition="in">
                                      <p:cBhvr>
                                        <p:cTn id="11" dur="1000"/>
                                        <p:tgtEl>
                                          <p:spTgt spid="518"/>
                                        </p:tgtEl>
                                      </p:cBhvr>
                                    </p:animEffect>
                                  </p:childTnLst>
                                </p:cTn>
                              </p:par>
                            </p:childTnLst>
                          </p:cTn>
                        </p:par>
                        <p:par>
                          <p:cTn id="12" fill="hold">
                            <p:stCondLst>
                              <p:cond delay="2000"/>
                            </p:stCondLst>
                            <p:childTnLst>
                              <p:par>
                                <p:cTn id="13" presetClass="entr" nodeType="afterEffect" presetSubtype="8" presetID="22" grpId="3" fill="hold">
                                  <p:stCondLst>
                                    <p:cond delay="0"/>
                                  </p:stCondLst>
                                  <p:iterate type="el" backwards="0">
                                    <p:tmAbs val="0"/>
                                  </p:iterate>
                                  <p:childTnLst>
                                    <p:set>
                                      <p:cBhvr>
                                        <p:cTn id="14" fill="hold"/>
                                        <p:tgtEl>
                                          <p:spTgt spid="523"/>
                                        </p:tgtEl>
                                        <p:attrNameLst>
                                          <p:attrName>style.visibility</p:attrName>
                                        </p:attrNameLst>
                                      </p:cBhvr>
                                      <p:to>
                                        <p:strVal val="visible"/>
                                      </p:to>
                                    </p:set>
                                    <p:animEffect filter="wipe(left)" transition="in">
                                      <p:cBhvr>
                                        <p:cTn id="15" dur="1000"/>
                                        <p:tgtEl>
                                          <p:spTgt spid="523"/>
                                        </p:tgtEl>
                                      </p:cBhvr>
                                    </p:animEffect>
                                  </p:childTnLst>
                                </p:cTn>
                              </p:par>
                            </p:childTnLst>
                          </p:cTn>
                        </p:par>
                      </p:childTnLst>
                    </p:cTn>
                  </p:par>
                  <p:par>
                    <p:cTn id="16" fill="hold">
                      <p:stCondLst>
                        <p:cond delay="indefinite"/>
                      </p:stCondLst>
                      <p:childTnLst>
                        <p:par>
                          <p:cTn id="17" fill="hold">
                            <p:stCondLst>
                              <p:cond delay="0"/>
                            </p:stCondLst>
                            <p:childTnLst>
                              <p:par>
                                <p:cTn id="18" presetClass="entr" nodeType="clickEffect" presetSubtype="8" presetID="22" grpId="4" fill="hold">
                                  <p:stCondLst>
                                    <p:cond delay="0"/>
                                  </p:stCondLst>
                                  <p:iterate type="el" backwards="0">
                                    <p:tmAbs val="0"/>
                                  </p:iterate>
                                  <p:childTnLst>
                                    <p:set>
                                      <p:cBhvr>
                                        <p:cTn id="19" fill="hold"/>
                                        <p:tgtEl>
                                          <p:spTgt spid="520"/>
                                        </p:tgtEl>
                                        <p:attrNameLst>
                                          <p:attrName>style.visibility</p:attrName>
                                        </p:attrNameLst>
                                      </p:cBhvr>
                                      <p:to>
                                        <p:strVal val="visible"/>
                                      </p:to>
                                    </p:set>
                                    <p:animEffect filter="wipe(left)" transition="in">
                                      <p:cBhvr>
                                        <p:cTn id="20" dur="1000"/>
                                        <p:tgtEl>
                                          <p:spTgt spid="520"/>
                                        </p:tgtEl>
                                      </p:cBhvr>
                                    </p:animEffect>
                                  </p:childTnLst>
                                </p:cTn>
                              </p:par>
                            </p:childTnLst>
                          </p:cTn>
                        </p:par>
                        <p:par>
                          <p:cTn id="21" fill="hold">
                            <p:stCondLst>
                              <p:cond delay="1000"/>
                            </p:stCondLst>
                            <p:childTnLst>
                              <p:par>
                                <p:cTn id="22" presetClass="entr" nodeType="afterEffect" presetSubtype="8" presetID="22" grpId="5" fill="hold">
                                  <p:stCondLst>
                                    <p:cond delay="0"/>
                                  </p:stCondLst>
                                  <p:iterate type="el" backwards="0">
                                    <p:tmAbs val="0"/>
                                  </p:iterate>
                                  <p:childTnLst>
                                    <p:set>
                                      <p:cBhvr>
                                        <p:cTn id="23" fill="hold"/>
                                        <p:tgtEl>
                                          <p:spTgt spid="521"/>
                                        </p:tgtEl>
                                        <p:attrNameLst>
                                          <p:attrName>style.visibility</p:attrName>
                                        </p:attrNameLst>
                                      </p:cBhvr>
                                      <p:to>
                                        <p:strVal val="visible"/>
                                      </p:to>
                                    </p:set>
                                    <p:animEffect filter="wipe(left)" transition="in">
                                      <p:cBhvr>
                                        <p:cTn id="24" dur="1000"/>
                                        <p:tgtEl>
                                          <p:spTgt spid="521"/>
                                        </p:tgtEl>
                                      </p:cBhvr>
                                    </p:animEffect>
                                  </p:childTnLst>
                                </p:cTn>
                              </p:par>
                            </p:childTnLst>
                          </p:cTn>
                        </p:par>
                        <p:par>
                          <p:cTn id="25" fill="hold">
                            <p:stCondLst>
                              <p:cond delay="2000"/>
                            </p:stCondLst>
                            <p:childTnLst>
                              <p:par>
                                <p:cTn id="26" presetClass="entr" nodeType="afterEffect" presetSubtype="8" presetID="22" grpId="6" fill="hold">
                                  <p:stCondLst>
                                    <p:cond delay="0"/>
                                  </p:stCondLst>
                                  <p:iterate type="el" backwards="0">
                                    <p:tmAbs val="0"/>
                                  </p:iterate>
                                  <p:childTnLst>
                                    <p:set>
                                      <p:cBhvr>
                                        <p:cTn id="27" fill="hold"/>
                                        <p:tgtEl>
                                          <p:spTgt spid="524"/>
                                        </p:tgtEl>
                                        <p:attrNameLst>
                                          <p:attrName>style.visibility</p:attrName>
                                        </p:attrNameLst>
                                      </p:cBhvr>
                                      <p:to>
                                        <p:strVal val="visible"/>
                                      </p:to>
                                    </p:set>
                                    <p:animEffect filter="wipe(left)" transition="in">
                                      <p:cBhvr>
                                        <p:cTn id="28" dur="1000"/>
                                        <p:tgtEl>
                                          <p:spTgt spid="524"/>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522" grpId="1"/>
      <p:bldP build="whole" bldLvl="1" animBg="1" rev="0" advAuto="0" spid="524" grpId="6"/>
      <p:bldP build="whole" bldLvl="1" animBg="1" rev="0" advAuto="0" spid="520" grpId="4"/>
      <p:bldP build="whole" bldLvl="1" animBg="1" rev="0" advAuto="0" spid="521" grpId="5"/>
      <p:bldP build="whole" bldLvl="1" animBg="1" rev="0" advAuto="0" spid="518" grpId="2"/>
      <p:bldP build="whole" bldLvl="1" animBg="1" rev="0" advAuto="0" spid="523" grpId="3"/>
    </p:bldLst>
  </p:timing>
</p:sld>
</file>

<file path=ppt/slides/slide12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526" name="CleanShot 2024-02-02 at 10.10.38.png" descr="CleanShot 2024-02-02 at 10.10.38.png"/>
          <p:cNvPicPr>
            <a:picLocks noChangeAspect="1"/>
          </p:cNvPicPr>
          <p:nvPr/>
        </p:nvPicPr>
        <p:blipFill>
          <a:blip r:embed="rId2">
            <a:extLst/>
          </a:blip>
          <a:stretch>
            <a:fillRect/>
          </a:stretch>
        </p:blipFill>
        <p:spPr>
          <a:xfrm rot="20339881">
            <a:off x="10881639" y="1271301"/>
            <a:ext cx="2909604" cy="3970538"/>
          </a:xfrm>
          <a:prstGeom prst="rect">
            <a:avLst/>
          </a:prstGeom>
          <a:ln w="12700">
            <a:miter lim="400000"/>
          </a:ln>
        </p:spPr>
      </p:pic>
      <p:pic>
        <p:nvPicPr>
          <p:cNvPr id="527" name="pasted-movie.png" descr="pasted-movie.png"/>
          <p:cNvPicPr>
            <a:picLocks noChangeAspect="1"/>
          </p:cNvPicPr>
          <p:nvPr/>
        </p:nvPicPr>
        <p:blipFill>
          <a:blip r:embed="rId3">
            <a:extLst/>
          </a:blip>
          <a:stretch>
            <a:fillRect/>
          </a:stretch>
        </p:blipFill>
        <p:spPr>
          <a:xfrm>
            <a:off x="9449754" y="514324"/>
            <a:ext cx="5484492" cy="5484492"/>
          </a:xfrm>
          <a:prstGeom prst="rect">
            <a:avLst/>
          </a:prstGeom>
          <a:ln w="12700">
            <a:miter lim="400000"/>
          </a:ln>
        </p:spPr>
      </p:pic>
      <p:pic>
        <p:nvPicPr>
          <p:cNvPr id="528" name="pasted-movie.png" descr="pasted-movie.png"/>
          <p:cNvPicPr>
            <a:picLocks noChangeAspect="1"/>
          </p:cNvPicPr>
          <p:nvPr/>
        </p:nvPicPr>
        <p:blipFill>
          <a:blip r:embed="rId4">
            <a:extLst/>
          </a:blip>
          <a:stretch>
            <a:fillRect/>
          </a:stretch>
        </p:blipFill>
        <p:spPr>
          <a:xfrm>
            <a:off x="1456266" y="6864747"/>
            <a:ext cx="9300440" cy="6394053"/>
          </a:xfrm>
          <a:prstGeom prst="rect">
            <a:avLst/>
          </a:prstGeom>
          <a:ln w="12700">
            <a:miter lim="400000"/>
          </a:ln>
        </p:spPr>
      </p:pic>
      <p:pic>
        <p:nvPicPr>
          <p:cNvPr id="529" name="pasted-movie.png" descr="pasted-movie.png"/>
          <p:cNvPicPr>
            <a:picLocks noChangeAspect="1"/>
          </p:cNvPicPr>
          <p:nvPr/>
        </p:nvPicPr>
        <p:blipFill>
          <a:blip r:embed="rId5">
            <a:extLst/>
          </a:blip>
          <a:stretch>
            <a:fillRect/>
          </a:stretch>
        </p:blipFill>
        <p:spPr>
          <a:xfrm>
            <a:off x="16650493" y="5927054"/>
            <a:ext cx="5484493" cy="7941346"/>
          </a:xfrm>
          <a:prstGeom prst="rect">
            <a:avLst/>
          </a:prstGeom>
          <a:ln w="12700">
            <a:miter lim="400000"/>
          </a:ln>
        </p:spPr>
      </p:pic>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0" presetID="1" grpId="1" fill="hold">
                                  <p:stCondLst>
                                    <p:cond delay="0"/>
                                  </p:stCondLst>
                                  <p:iterate type="el" backwards="0">
                                    <p:tmAbs val="0"/>
                                  </p:iterate>
                                  <p:childTnLst>
                                    <p:set>
                                      <p:cBhvr>
                                        <p:cTn id="6" fill="hold"/>
                                        <p:tgtEl>
                                          <p:spTgt spid="529"/>
                                        </p:tgtEl>
                                        <p:attrNameLst>
                                          <p:attrName>style.visibility</p:attrName>
                                        </p:attrNameLst>
                                      </p:cBhvr>
                                      <p:to>
                                        <p:strVal val="visible"/>
                                      </p:to>
                                    </p:set>
                                  </p:childTnLst>
                                </p:cTn>
                              </p:par>
                            </p:childTnLst>
                          </p:cTn>
                        </p:par>
                        <p:par>
                          <p:cTn id="7" fill="hold">
                            <p:stCondLst>
                              <p:cond delay="0"/>
                            </p:stCondLst>
                            <p:childTnLst>
                              <p:par>
                                <p:cTn id="8" presetClass="entr" nodeType="afterEffect" presetSubtype="0" presetID="1" grpId="2" fill="hold">
                                  <p:stCondLst>
                                    <p:cond delay="0"/>
                                  </p:stCondLst>
                                  <p:iterate type="el" backwards="0">
                                    <p:tmAbs val="0"/>
                                  </p:iterate>
                                  <p:childTnLst>
                                    <p:set>
                                      <p:cBhvr>
                                        <p:cTn id="9" fill="hold"/>
                                        <p:tgtEl>
                                          <p:spTgt spid="528"/>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528" grpId="2"/>
      <p:bldP build="whole" bldLvl="1" animBg="1" rev="0" advAuto="0" spid="529" grpId="1"/>
    </p:bldLst>
  </p:timing>
</p:sld>
</file>

<file path=ppt/slides/slide12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531" name="pasted-movie.png" descr="pasted-movie.png"/>
          <p:cNvPicPr>
            <a:picLocks noChangeAspect="1"/>
          </p:cNvPicPr>
          <p:nvPr/>
        </p:nvPicPr>
        <p:blipFill>
          <a:blip r:embed="rId2">
            <a:extLst/>
          </a:blip>
          <a:stretch>
            <a:fillRect/>
          </a:stretch>
        </p:blipFill>
        <p:spPr>
          <a:xfrm>
            <a:off x="6214900" y="0"/>
            <a:ext cx="11954200" cy="13716000"/>
          </a:xfrm>
          <a:prstGeom prst="rect">
            <a:avLst/>
          </a:prstGeom>
          <a:ln w="12700">
            <a:miter lim="400000"/>
          </a:ln>
        </p:spPr>
      </p:pic>
    </p:spTree>
  </p:cSld>
  <p:clrMapOvr>
    <a:masterClrMapping/>
  </p:clrMapOvr>
  <p:transition xmlns:p14="http://schemas.microsoft.com/office/powerpoint/2010/main" spd="med" advClick="1"/>
</p:sld>
</file>

<file path=ppt/slides/slide12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533" name="Layer.tiff" descr="Layer.tiff"/>
          <p:cNvPicPr>
            <a:picLocks noChangeAspect="1"/>
          </p:cNvPicPr>
          <p:nvPr/>
        </p:nvPicPr>
        <p:blipFill>
          <a:blip r:embed="rId2">
            <a:extLst/>
          </a:blip>
          <a:stretch>
            <a:fillRect/>
          </a:stretch>
        </p:blipFill>
        <p:spPr>
          <a:xfrm>
            <a:off x="456251" y="2762250"/>
            <a:ext cx="23471498" cy="7884956"/>
          </a:xfrm>
          <a:prstGeom prst="rect">
            <a:avLst/>
          </a:prstGeom>
          <a:ln w="12700">
            <a:miter lim="400000"/>
          </a:ln>
        </p:spPr>
      </p:pic>
    </p:spTree>
  </p:cSld>
  <p:clrMapOvr>
    <a:masterClrMapping/>
  </p:clrMapOvr>
  <p:transition xmlns:p14="http://schemas.microsoft.com/office/powerpoint/2010/main" spd="med" advClick="1"/>
</p:sld>
</file>

<file path=ppt/slides/slide12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535" name="Layer.tiff" descr="Layer.tiff"/>
          <p:cNvPicPr>
            <a:picLocks noChangeAspect="1"/>
          </p:cNvPicPr>
          <p:nvPr/>
        </p:nvPicPr>
        <p:blipFill>
          <a:blip r:embed="rId2">
            <a:alphaModFix amt="21872"/>
            <a:extLst/>
          </a:blip>
          <a:stretch>
            <a:fillRect/>
          </a:stretch>
        </p:blipFill>
        <p:spPr>
          <a:xfrm>
            <a:off x="456251" y="2762250"/>
            <a:ext cx="23471498" cy="7884956"/>
          </a:xfrm>
          <a:prstGeom prst="rect">
            <a:avLst/>
          </a:prstGeom>
          <a:ln w="12700">
            <a:miter lim="400000"/>
          </a:ln>
        </p:spPr>
      </p:pic>
      <p:pic>
        <p:nvPicPr>
          <p:cNvPr id="536" name="Layer.tiff" descr="Layer.tiff"/>
          <p:cNvPicPr>
            <a:picLocks noChangeAspect="1"/>
          </p:cNvPicPr>
          <p:nvPr/>
        </p:nvPicPr>
        <p:blipFill>
          <a:blip r:embed="rId3">
            <a:extLst/>
          </a:blip>
          <a:stretch>
            <a:fillRect/>
          </a:stretch>
        </p:blipFill>
        <p:spPr>
          <a:xfrm>
            <a:off x="7288063" y="2135151"/>
            <a:ext cx="9807874" cy="9139154"/>
          </a:xfrm>
          <a:prstGeom prst="rect">
            <a:avLst/>
          </a:prstGeom>
          <a:ln w="12700">
            <a:miter lim="400000"/>
          </a:ln>
        </p:spPr>
      </p:pic>
    </p:spTree>
  </p:cSld>
  <p:clrMapOvr>
    <a:masterClrMapping/>
  </p:clrMapOvr>
  <mc:AlternateContent xmlns:mc="http://schemas.openxmlformats.org/markup-compatibility/2006">
    <mc:Choice xmlns:p14="http://schemas.microsoft.com/office/powerpoint/2010/main" Requires="p14">
      <p:transition spd="med" advClick="1" p14:dur="1000">
        <p:dissolve/>
      </p:transition>
    </mc:Choice>
    <mc:Fallback>
      <p:transition spd="med">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cond evt="onBegin">
                          <p:tn val="2"/>
                        </p:cond>
                      </p:stCondLst>
                      <p:childTnLst>
                        <p:par>
                          <p:cTn id="4" fill="hold">
                            <p:stCondLst>
                              <p:cond delay="0"/>
                            </p:stCondLst>
                            <p:childTnLst>
                              <p:par>
                                <p:cTn id="5" presetClass="entr" nodeType="afterEffect" presetSubtype="1" presetID="2" grpId="1" fill="hold">
                                  <p:stCondLst>
                                    <p:cond delay="0"/>
                                  </p:stCondLst>
                                  <p:iterate type="el" backwards="0">
                                    <p:tmAbs val="0"/>
                                  </p:iterate>
                                  <p:childTnLst>
                                    <p:set>
                                      <p:cBhvr>
                                        <p:cTn id="6" fill="hold"/>
                                        <p:tgtEl>
                                          <p:spTgt spid="536"/>
                                        </p:tgtEl>
                                        <p:attrNameLst>
                                          <p:attrName>style.visibility</p:attrName>
                                        </p:attrNameLst>
                                      </p:cBhvr>
                                      <p:to>
                                        <p:strVal val="visible"/>
                                      </p:to>
                                    </p:set>
                                    <p:anim calcmode="lin" valueType="num">
                                      <p:cBhvr>
                                        <p:cTn id="7" dur="1000" fill="hold"/>
                                        <p:tgtEl>
                                          <p:spTgt spid="536"/>
                                        </p:tgtEl>
                                        <p:attrNameLst>
                                          <p:attrName>ppt_x</p:attrName>
                                        </p:attrNameLst>
                                      </p:cBhvr>
                                      <p:tavLst>
                                        <p:tav tm="0">
                                          <p:val>
                                            <p:strVal val="#ppt_x"/>
                                          </p:val>
                                        </p:tav>
                                        <p:tav tm="100000">
                                          <p:val>
                                            <p:strVal val="#ppt_x"/>
                                          </p:val>
                                        </p:tav>
                                      </p:tavLst>
                                    </p:anim>
                                    <p:anim calcmode="lin" valueType="num">
                                      <p:cBhvr>
                                        <p:cTn id="8" dur="1000" fill="hold"/>
                                        <p:tgtEl>
                                          <p:spTgt spid="536"/>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536" grpId="1"/>
    </p:bldLst>
  </p:timing>
</p:sld>
</file>

<file path=ppt/slides/slide12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538" name="CleanShot 2024-02-02 at 12.20.28.png" descr="CleanShot 2024-02-02 at 12.20.28.png"/>
          <p:cNvPicPr>
            <a:picLocks noChangeAspect="1"/>
          </p:cNvPicPr>
          <p:nvPr/>
        </p:nvPicPr>
        <p:blipFill>
          <a:blip r:embed="rId2">
            <a:extLst/>
          </a:blip>
          <a:stretch>
            <a:fillRect/>
          </a:stretch>
        </p:blipFill>
        <p:spPr>
          <a:xfrm>
            <a:off x="3659701" y="3827069"/>
            <a:ext cx="17064598" cy="8919207"/>
          </a:xfrm>
          <a:prstGeom prst="rect">
            <a:avLst/>
          </a:prstGeom>
          <a:ln w="12700">
            <a:miter lim="400000"/>
          </a:ln>
        </p:spPr>
      </p:pic>
      <p:sp>
        <p:nvSpPr>
          <p:cNvPr id="539" name="17 U.S. Code § 107 - Limitations on exclusive rights…"/>
          <p:cNvSpPr txBox="1"/>
          <p:nvPr/>
        </p:nvSpPr>
        <p:spPr>
          <a:xfrm>
            <a:off x="4701083" y="986703"/>
            <a:ext cx="14981835" cy="2056727"/>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lgn="ctr">
              <a:defRPr b="1"/>
            </a:pPr>
            <a:r>
              <a:t>17 U.S. Code § 107 - Limitations on exclusive rights</a:t>
            </a:r>
          </a:p>
          <a:p>
            <a:pPr algn="ctr">
              <a:defRPr b="1"/>
            </a:pPr>
            <a:r>
              <a:t>Fair Use</a:t>
            </a:r>
          </a:p>
        </p:txBody>
      </p:sp>
    </p:spTree>
  </p:cSld>
  <p:clrMapOvr>
    <a:masterClrMapping/>
  </p:clrMapOvr>
  <p:transition xmlns:p14="http://schemas.microsoft.com/office/powerpoint/2010/main" spd="med" advClick="1"/>
</p:sld>
</file>

<file path=ppt/slides/slide12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541" name="Interlibrary Loan - Your killer app!"/>
          <p:cNvSpPr txBox="1"/>
          <p:nvPr/>
        </p:nvSpPr>
        <p:spPr>
          <a:xfrm>
            <a:off x="3415115" y="2054734"/>
            <a:ext cx="17553770" cy="14097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b="1" sz="8600">
                <a:latin typeface="Helvetica"/>
                <a:ea typeface="Helvetica"/>
                <a:cs typeface="Helvetica"/>
                <a:sym typeface="Helvetica"/>
              </a:defRPr>
            </a:lvl1pPr>
          </a:lstStyle>
          <a:p>
            <a:pPr/>
            <a:r>
              <a:t>Interlibrary Loan - Your killer app!</a:t>
            </a:r>
          </a:p>
        </p:txBody>
      </p:sp>
      <p:sp>
        <p:nvSpPr>
          <p:cNvPr id="542" name="Interlibrary loan is my sexual preference.…"/>
          <p:cNvSpPr txBox="1"/>
          <p:nvPr/>
        </p:nvSpPr>
        <p:spPr>
          <a:xfrm>
            <a:off x="3816731" y="5470804"/>
            <a:ext cx="16750538" cy="2774392"/>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defRPr sz="7700">
                <a:latin typeface="Apple Chancery"/>
                <a:ea typeface="Apple Chancery"/>
                <a:cs typeface="Apple Chancery"/>
                <a:sym typeface="Apple Chancery"/>
              </a:defRPr>
            </a:pPr>
            <a:r>
              <a:t>Interlibrary loan is my sexual preference.</a:t>
            </a:r>
          </a:p>
          <a:p>
            <a:pPr>
              <a:defRPr i="1"/>
            </a:pPr>
            <a:r>
              <a:t>~Merlin Mann</a:t>
            </a:r>
          </a:p>
        </p:txBody>
      </p:sp>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9" presetID="15" grpId="1" fill="hold">
                                  <p:stCondLst>
                                    <p:cond delay="0"/>
                                  </p:stCondLst>
                                  <p:iterate type="el" backwards="0">
                                    <p:tmAbs val="0"/>
                                  </p:iterate>
                                  <p:childTnLst>
                                    <p:set>
                                      <p:cBhvr>
                                        <p:cTn id="6" fill="hold"/>
                                        <p:tgtEl>
                                          <p:spTgt spid="542"/>
                                        </p:tgtEl>
                                        <p:attrNameLst>
                                          <p:attrName>style.visibility</p:attrName>
                                        </p:attrNameLst>
                                      </p:cBhvr>
                                      <p:to>
                                        <p:strVal val="visible"/>
                                      </p:to>
                                    </p:set>
                                    <p:anim calcmode="lin" valueType="num">
                                      <p:cBhvr>
                                        <p:cTn id="7" dur="1000" fill="hold"/>
                                        <p:tgtEl>
                                          <p:spTgt spid="542"/>
                                        </p:tgtEl>
                                        <p:attrNameLst>
                                          <p:attrName>ppt_w</p:attrName>
                                        </p:attrNameLst>
                                      </p:cBhvr>
                                      <p:tavLst>
                                        <p:tav tm="0">
                                          <p:val>
                                            <p:fltVal val="0"/>
                                          </p:val>
                                        </p:tav>
                                        <p:tav tm="100000">
                                          <p:val>
                                            <p:strVal val="#ppt_w"/>
                                          </p:val>
                                        </p:tav>
                                      </p:tavLst>
                                    </p:anim>
                                    <p:anim calcmode="lin" valueType="num">
                                      <p:cBhvr>
                                        <p:cTn id="8" dur="1000" fill="hold"/>
                                        <p:tgtEl>
                                          <p:spTgt spid="542"/>
                                        </p:tgtEl>
                                        <p:attrNameLst>
                                          <p:attrName>ppt_h</p:attrName>
                                        </p:attrNameLst>
                                      </p:cBhvr>
                                      <p:tavLst>
                                        <p:tav tm="0">
                                          <p:val>
                                            <p:fltVal val="0"/>
                                          </p:val>
                                        </p:tav>
                                        <p:tav tm="100000">
                                          <p:val>
                                            <p:strVal val="#ppt_h"/>
                                          </p:val>
                                        </p:tav>
                                      </p:tavLst>
                                    </p:anim>
                                    <p:anim calcmode="lin" valueType="num">
                                      <p:cBhvr>
                                        <p:cTn id="9" dur="1000" fill="hold"/>
                                        <p:tgtEl>
                                          <p:spTgt spid="542"/>
                                        </p:tgtEl>
                                        <p:attrNameLst>
                                          <p:attrName>ppt_x</p:attrName>
                                        </p:attrNameLst>
                                      </p:cBhvr>
                                      <p:tavLst>
                                        <p:tav tm="0" fmla="#ppt_x+(cos(-2*pi*(1-$))*-#ppt_x-sin(-2*pi*(1-$))*(1-#ppt_y))*(1-$)">
                                          <p:val>
                                            <p:fltVal val="0"/>
                                          </p:val>
                                        </p:tav>
                                        <p:tav tm="100000">
                                          <p:val>
                                            <p:fltVal val="1"/>
                                          </p:val>
                                        </p:tav>
                                      </p:tavLst>
                                    </p:anim>
                                    <p:anim calcmode="lin" valueType="num">
                                      <p:cBhvr>
                                        <p:cTn id="10" dur="1000" fill="hold"/>
                                        <p:tgtEl>
                                          <p:spTgt spid="542"/>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542" grpId="1"/>
    </p:bldLst>
  </p:timing>
</p:sld>
</file>

<file path=ppt/slides/slide12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544" name="Except:"/>
          <p:cNvSpPr txBox="1"/>
          <p:nvPr/>
        </p:nvSpPr>
        <p:spPr>
          <a:xfrm>
            <a:off x="1035074" y="819298"/>
            <a:ext cx="3155418" cy="1118319"/>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b="1" sz="6700"/>
            </a:lvl1pPr>
          </a:lstStyle>
          <a:p>
            <a:pPr/>
            <a:r>
              <a:t>Except:</a:t>
            </a:r>
          </a:p>
        </p:txBody>
      </p:sp>
      <p:sp>
        <p:nvSpPr>
          <p:cNvPr id="545" name="Are you marketing it, like, at all?…"/>
          <p:cNvSpPr txBox="1"/>
          <p:nvPr/>
        </p:nvSpPr>
        <p:spPr>
          <a:xfrm>
            <a:off x="2395992" y="2299207"/>
            <a:ext cx="13494412" cy="8156733"/>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marL="609600" indent="-609600">
              <a:buSzPct val="123000"/>
              <a:buChar char="•"/>
            </a:pPr>
            <a:r>
              <a:t>Are you marketing it, like, at </a:t>
            </a:r>
            <a:r>
              <a:rPr i="1"/>
              <a:t>all?</a:t>
            </a:r>
            <a:endParaRPr i="1"/>
          </a:p>
          <a:p>
            <a:pPr marL="609600" indent="-609600">
              <a:buSzPct val="123000"/>
              <a:buChar char="•"/>
            </a:pPr>
            <a:r>
              <a:t>How restrictive is it?</a:t>
            </a:r>
          </a:p>
          <a:p>
            <a:pPr lvl="1" marL="1219200" indent="-609600">
              <a:buSzPct val="123000"/>
              <a:buChar char="•"/>
            </a:pPr>
            <a:r>
              <a:t>Can’t order anything released in the last year</a:t>
            </a:r>
          </a:p>
          <a:p>
            <a:pPr lvl="1" marL="1219200" indent="-609600">
              <a:buSzPct val="123000"/>
              <a:buChar char="•"/>
            </a:pPr>
            <a:r>
              <a:t>Can’t order media</a:t>
            </a:r>
          </a:p>
          <a:p>
            <a:pPr lvl="2" marL="1828800" indent="-609600">
              <a:buSzPct val="123000"/>
              <a:buChar char="•"/>
            </a:pPr>
            <a:r>
              <a:t>Or maybe we can, but no Blu-Ray</a:t>
            </a:r>
          </a:p>
          <a:p>
            <a:pPr lvl="1" marL="1219200" indent="-609600">
              <a:buSzPct val="123000"/>
              <a:buChar char="•"/>
            </a:pPr>
            <a:r>
              <a:t>Can’t order new media</a:t>
            </a:r>
          </a:p>
          <a:p>
            <a:pPr lvl="1" marL="1219200" indent="-609600">
              <a:buSzPct val="123000"/>
              <a:buChar char="•"/>
            </a:pPr>
            <a:r>
              <a:t>No mass market paperbacks</a:t>
            </a:r>
          </a:p>
        </p:txBody>
      </p:sp>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cond evt="onBegin">
                          <p:tn val="2"/>
                        </p:cond>
                      </p:stCondLst>
                      <p:childTnLst>
                        <p:par>
                          <p:cTn id="4" fill="hold">
                            <p:stCondLst>
                              <p:cond delay="0"/>
                            </p:stCondLst>
                            <p:childTnLst>
                              <p:par>
                                <p:cTn id="5" presetClass="entr" nodeType="afterEffect" presetSubtype="0" presetID="1" grpId="1" fill="hold">
                                  <p:stCondLst>
                                    <p:cond delay="0"/>
                                  </p:stCondLst>
                                  <p:iterate type="el" backwards="0">
                                    <p:tmAbs val="0"/>
                                  </p:iterate>
                                  <p:childTnLst>
                                    <p:set>
                                      <p:cBhvr>
                                        <p:cTn id="6" fill="hold"/>
                                        <p:tgtEl>
                                          <p:spTgt spid="54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Class="entr" nodeType="clickEffect" presetSubtype="0" presetID="1" grpId="2" fill="hold">
                                  <p:stCondLst>
                                    <p:cond delay="0"/>
                                  </p:stCondLst>
                                  <p:iterate type="el" backwards="0">
                                    <p:tmAbs val="0"/>
                                  </p:iterate>
                                  <p:childTnLst>
                                    <p:set>
                                      <p:cBhvr>
                                        <p:cTn id="10" fill="hold"/>
                                        <p:tgtEl>
                                          <p:spTgt spid="545">
                                            <p:bg/>
                                          </p:spTgt>
                                        </p:tgtEl>
                                        <p:attrNameLst>
                                          <p:attrName>style.visibility</p:attrName>
                                        </p:attrNameLst>
                                      </p:cBhvr>
                                      <p:to>
                                        <p:strVal val="visible"/>
                                      </p:to>
                                    </p:set>
                                  </p:childTnLst>
                                </p:cTn>
                              </p:par>
                              <p:par>
                                <p:cTn id="11" presetClass="entr" nodeType="withEffect" presetSubtype="0" presetID="1" grpId="2" fill="hold">
                                  <p:stCondLst>
                                    <p:cond delay="0"/>
                                  </p:stCondLst>
                                  <p:iterate type="el" backwards="0">
                                    <p:tmAbs val="0"/>
                                  </p:iterate>
                                  <p:childTnLst>
                                    <p:set>
                                      <p:cBhvr>
                                        <p:cTn id="12" fill="hold"/>
                                        <p:tgtEl>
                                          <p:spTgt spid="545">
                                            <p:txEl>
                                              <p:pRg st="0" end="0"/>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Class="entr" nodeType="clickEffect" presetSubtype="0" presetID="1" grpId="2" fill="hold">
                                  <p:stCondLst>
                                    <p:cond delay="0"/>
                                  </p:stCondLst>
                                  <p:iterate type="el" backwards="0">
                                    <p:tmAbs val="0"/>
                                  </p:iterate>
                                  <p:childTnLst>
                                    <p:set>
                                      <p:cBhvr>
                                        <p:cTn id="16" fill="hold"/>
                                        <p:tgtEl>
                                          <p:spTgt spid="545">
                                            <p:txEl>
                                              <p:pRg st="1" end="1"/>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Class="entr" nodeType="clickEffect" presetSubtype="0" presetID="1" grpId="2" fill="hold">
                                  <p:stCondLst>
                                    <p:cond delay="0"/>
                                  </p:stCondLst>
                                  <p:iterate type="el" backwards="0">
                                    <p:tmAbs val="0"/>
                                  </p:iterate>
                                  <p:childTnLst>
                                    <p:set>
                                      <p:cBhvr>
                                        <p:cTn id="20" fill="hold"/>
                                        <p:tgtEl>
                                          <p:spTgt spid="545">
                                            <p:txEl>
                                              <p:pRg st="2" end="2"/>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Class="entr" nodeType="clickEffect" presetSubtype="0" presetID="1" grpId="2" fill="hold">
                                  <p:stCondLst>
                                    <p:cond delay="0"/>
                                  </p:stCondLst>
                                  <p:iterate type="el" backwards="0">
                                    <p:tmAbs val="0"/>
                                  </p:iterate>
                                  <p:childTnLst>
                                    <p:set>
                                      <p:cBhvr>
                                        <p:cTn id="24" fill="hold"/>
                                        <p:tgtEl>
                                          <p:spTgt spid="545">
                                            <p:txEl>
                                              <p:pRg st="3" end="3"/>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Class="entr" nodeType="clickEffect" presetSubtype="0" presetID="1" grpId="2" fill="hold">
                                  <p:stCondLst>
                                    <p:cond delay="0"/>
                                  </p:stCondLst>
                                  <p:iterate type="el" backwards="0">
                                    <p:tmAbs val="0"/>
                                  </p:iterate>
                                  <p:childTnLst>
                                    <p:set>
                                      <p:cBhvr>
                                        <p:cTn id="28" fill="hold"/>
                                        <p:tgtEl>
                                          <p:spTgt spid="545">
                                            <p:txEl>
                                              <p:pRg st="4" end="4"/>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Class="entr" nodeType="clickEffect" presetSubtype="0" presetID="1" grpId="2" fill="hold">
                                  <p:stCondLst>
                                    <p:cond delay="0"/>
                                  </p:stCondLst>
                                  <p:iterate type="el" backwards="0">
                                    <p:tmAbs val="0"/>
                                  </p:iterate>
                                  <p:childTnLst>
                                    <p:set>
                                      <p:cBhvr>
                                        <p:cTn id="32" fill="hold"/>
                                        <p:tgtEl>
                                          <p:spTgt spid="545">
                                            <p:txEl>
                                              <p:pRg st="5" end="5"/>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Class="entr" nodeType="clickEffect" presetSubtype="0" presetID="1" grpId="2" fill="hold">
                                  <p:stCondLst>
                                    <p:cond delay="0"/>
                                  </p:stCondLst>
                                  <p:iterate type="el" backwards="0">
                                    <p:tmAbs val="0"/>
                                  </p:iterate>
                                  <p:childTnLst>
                                    <p:set>
                                      <p:cBhvr>
                                        <p:cTn id="36" fill="hold"/>
                                        <p:tgtEl>
                                          <p:spTgt spid="545">
                                            <p:txEl>
                                              <p:pRg st="6" end="6"/>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544" grpId="1"/>
      <p:bldP build="p" bldLvl="5" animBg="1" rev="0" advAuto="0" spid="545" grpId="2"/>
    </p:bldLst>
  </p:timing>
</p:sld>
</file>

<file path=ppt/slides/slide12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547" name="What’s the process?"/>
          <p:cNvSpPr txBox="1"/>
          <p:nvPr/>
        </p:nvSpPr>
        <p:spPr>
          <a:xfrm>
            <a:off x="4710559" y="5892800"/>
            <a:ext cx="14962883" cy="19304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b="1" sz="12000">
                <a:latin typeface="Helvetica"/>
                <a:ea typeface="Helvetica"/>
                <a:cs typeface="Helvetica"/>
                <a:sym typeface="Helvetica"/>
              </a:defRPr>
            </a:lvl1pPr>
          </a:lstStyle>
          <a:p>
            <a:pPr/>
            <a:r>
              <a:t>What’s the process?</a:t>
            </a:r>
          </a:p>
        </p:txBody>
      </p:sp>
    </p:spTree>
  </p:cSld>
  <p:clrMapOvr>
    <a:masterClrMapping/>
  </p:clrMapOvr>
  <p:transition xmlns:p14="http://schemas.microsoft.com/office/powerpoint/2010/main" spd="med" advClick="1"/>
</p:sld>
</file>

<file path=ppt/slides/slide12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549" name="pasted-movie.png" descr="pasted-movie.png"/>
          <p:cNvPicPr>
            <a:picLocks noChangeAspect="1"/>
          </p:cNvPicPr>
          <p:nvPr/>
        </p:nvPicPr>
        <p:blipFill>
          <a:blip r:embed="rId2">
            <a:extLst/>
          </a:blip>
          <a:stretch>
            <a:fillRect/>
          </a:stretch>
        </p:blipFill>
        <p:spPr>
          <a:xfrm>
            <a:off x="3459575" y="127000"/>
            <a:ext cx="17718849" cy="13716000"/>
          </a:xfrm>
          <a:prstGeom prst="rect">
            <a:avLst/>
          </a:prstGeom>
          <a:ln w="12700">
            <a:miter lim="400000"/>
          </a:ln>
        </p:spPr>
      </p:pic>
      <p:pic>
        <p:nvPicPr>
          <p:cNvPr id="550" name="Layer.tiff" descr="Layer.tiff"/>
          <p:cNvPicPr>
            <a:picLocks noChangeAspect="1"/>
          </p:cNvPicPr>
          <p:nvPr/>
        </p:nvPicPr>
        <p:blipFill>
          <a:blip r:embed="rId3">
            <a:extLst/>
          </a:blip>
          <a:stretch>
            <a:fillRect/>
          </a:stretch>
        </p:blipFill>
        <p:spPr>
          <a:xfrm>
            <a:off x="16068405" y="5485977"/>
            <a:ext cx="2939921" cy="7002357"/>
          </a:xfrm>
          <a:prstGeom prst="rect">
            <a:avLst/>
          </a:prstGeom>
          <a:ln w="12700">
            <a:miter lim="400000"/>
          </a:ln>
          <a:effectLst>
            <a:reflection blurRad="0" stA="53848" stPos="0" endA="0" endPos="40000" dist="0" dir="5400000" fadeDir="5400000" sx="100000" sy="-100000" kx="0" ky="0" algn="bl" rotWithShape="0"/>
          </a:effectLst>
        </p:spPr>
      </p:pic>
      <p:pic>
        <p:nvPicPr>
          <p:cNvPr id="551" name="pasted-movie.png" descr="pasted-movie.png"/>
          <p:cNvPicPr>
            <a:picLocks noChangeAspect="1"/>
          </p:cNvPicPr>
          <p:nvPr/>
        </p:nvPicPr>
        <p:blipFill>
          <a:blip r:embed="rId4">
            <a:extLst/>
          </a:blip>
          <a:stretch>
            <a:fillRect/>
          </a:stretch>
        </p:blipFill>
        <p:spPr>
          <a:xfrm rot="16080000">
            <a:off x="17115039" y="6954384"/>
            <a:ext cx="846651" cy="1311823"/>
          </a:xfrm>
          <a:prstGeom prst="rect">
            <a:avLst/>
          </a:prstGeom>
          <a:ln w="12700">
            <a:miter lim="400000"/>
          </a:ln>
        </p:spPr>
      </p:pic>
    </p:spTree>
  </p:cSld>
  <p:clrMapOvr>
    <a:masterClrMapping/>
  </p:clrMapOvr>
  <p:transition xmlns:p14="http://schemas.microsoft.com/office/powerpoint/2010/main" spd="med" advClick="1"/>
</p:sld>
</file>

<file path=ppt/slides/slide13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553" name="Submitting a Request…"/>
          <p:cNvSpPr txBox="1"/>
          <p:nvPr/>
        </p:nvSpPr>
        <p:spPr>
          <a:xfrm>
            <a:off x="2065074" y="348846"/>
            <a:ext cx="20253852" cy="13018309"/>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p>
            <a:pPr>
              <a:defRPr b="1" sz="4700"/>
            </a:pPr>
            <a:r>
              <a:t>Submitting a Request</a:t>
            </a:r>
          </a:p>
          <a:p>
            <a:pPr>
              <a:spcBef>
                <a:spcPts val="1700"/>
              </a:spcBef>
              <a:defRPr sz="3300"/>
            </a:pPr>
            <a:r>
              <a:t>The library has borrowing privileges within OCLC WorldCat, a group of lending libraries across the U.S. and across the world.</a:t>
            </a:r>
          </a:p>
          <a:p>
            <a:pPr>
              <a:spcBef>
                <a:spcPts val="1700"/>
              </a:spcBef>
              <a:defRPr sz="3300"/>
            </a:pPr>
            <a:r>
              <a:t>Library card holders may request items not in the collection via WorldCat, which is accessible through our online catalog.</a:t>
            </a:r>
          </a:p>
          <a:p>
            <a:pPr>
              <a:spcBef>
                <a:spcPts val="1700"/>
              </a:spcBef>
              <a:defRPr i="1" sz="3300"/>
            </a:pPr>
            <a:r>
              <a:t>NOTE: The following types of materials are not available through ILL: new books, new DVDs/Blu-rays, new audiobooks, textbooks, music recordings, microfilm (except census microfilm) or genealogy materials.</a:t>
            </a:r>
          </a:p>
          <a:p>
            <a:pPr>
              <a:spcBef>
                <a:spcPts val="1700"/>
              </a:spcBef>
              <a:defRPr b="1" sz="3300"/>
            </a:pPr>
            <a:r>
              <a:t>To place a request for an item please follow the steps below:</a:t>
            </a:r>
          </a:p>
          <a:p>
            <a:pPr marL="611187" indent="-611187">
              <a:spcBef>
                <a:spcPts val="1700"/>
              </a:spcBef>
              <a:buSzPct val="100000"/>
              <a:buAutoNum type="arabicPeriod" startAt="1"/>
              <a:defRPr sz="3300"/>
            </a:pPr>
            <a:r>
              <a:t>Login to your library account using the barcode on the back of your library card and your password; click Log In. The password should be the last four digits of your phone number when you registered. If this does not work, call any branch library to reset it, or click on “Forgot your password?” and it will be emailed to you.</a:t>
            </a:r>
          </a:p>
          <a:p>
            <a:pPr marL="611187" indent="-611187">
              <a:spcBef>
                <a:spcPts val="1700"/>
              </a:spcBef>
              <a:buSzPct val="100000"/>
              <a:buAutoNum type="arabicPeriod" startAt="1"/>
              <a:defRPr sz="3300"/>
            </a:pPr>
            <a:r>
              <a:t>From the Search menu, select Advanced.</a:t>
            </a:r>
          </a:p>
          <a:p>
            <a:pPr marL="611187" indent="-611187">
              <a:spcBef>
                <a:spcPts val="1700"/>
              </a:spcBef>
              <a:buSzPct val="100000"/>
              <a:buAutoNum type="arabicPeriod" startAt="1"/>
              <a:defRPr sz="3300"/>
            </a:pPr>
            <a:r>
              <a:t>Click on Select Databases (below the search boxes, on the right).</a:t>
            </a:r>
          </a:p>
          <a:p>
            <a:pPr marL="611187" indent="-611187">
              <a:spcBef>
                <a:spcPts val="1700"/>
              </a:spcBef>
              <a:buSzPct val="100000"/>
              <a:buAutoNum type="arabicPeriod" startAt="1"/>
              <a:defRPr sz="3300"/>
            </a:pPr>
            <a:r>
              <a:t>Check the box to the left of OCLC WorldCat; leave the box next to PAC checked; click Set Databases.</a:t>
            </a:r>
          </a:p>
          <a:p>
            <a:pPr marL="611187" indent="-611187">
              <a:spcBef>
                <a:spcPts val="1700"/>
              </a:spcBef>
              <a:buSzPct val="100000"/>
              <a:buAutoNum type="arabicPeriod" startAt="1"/>
              <a:defRPr sz="3300"/>
            </a:pPr>
            <a:r>
              <a:t>Input your criteria in one or more Find: boxes, and click Go! TIP:  If you can’t find the item you’re looking for, click Add Pending Results to view more options.</a:t>
            </a:r>
          </a:p>
          <a:p>
            <a:pPr marL="611187" indent="-611187">
              <a:spcBef>
                <a:spcPts val="1700"/>
              </a:spcBef>
              <a:buSzPct val="100000"/>
              <a:buAutoNum type="arabicPeriod" startAt="1"/>
              <a:defRPr sz="3300"/>
            </a:pPr>
            <a:r>
              <a:t>Review results, and click Place Request for the desired item. TIP: an Availability button at the right hand side of a result indicates that your library owns the item; click this button to check the item’s status.</a:t>
            </a:r>
          </a:p>
          <a:p>
            <a:pPr marL="611187" indent="-611187">
              <a:spcBef>
                <a:spcPts val="1700"/>
              </a:spcBef>
              <a:buSzPct val="100000"/>
              <a:buAutoNum type="arabicPeriod" startAt="1"/>
              <a:defRPr sz="3300"/>
            </a:pPr>
            <a:r>
              <a:t>Select desired Pickup Library from the drop down menu, and click Submit Request.</a:t>
            </a:r>
          </a:p>
          <a:p>
            <a:pPr marL="611187" indent="-611187">
              <a:spcBef>
                <a:spcPts val="1700"/>
              </a:spcBef>
              <a:buSzPct val="100000"/>
              <a:buAutoNum type="arabicPeriod" startAt="1"/>
              <a:defRPr sz="3300"/>
            </a:pPr>
            <a:r>
              <a:t>Click Continue to confirm your request.</a:t>
            </a:r>
          </a:p>
        </p:txBody>
      </p:sp>
    </p:spTree>
  </p:cSld>
  <p:clrMapOvr>
    <a:masterClrMapping/>
  </p:clrMapOvr>
  <p:transition xmlns:p14="http://schemas.microsoft.com/office/powerpoint/2010/main" spd="med" advClick="1"/>
</p:sld>
</file>

<file path=ppt/slides/slide13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555" name="pasted-movie.png" descr="pasted-movie.png"/>
          <p:cNvPicPr>
            <a:picLocks noChangeAspect="1"/>
          </p:cNvPicPr>
          <p:nvPr/>
        </p:nvPicPr>
        <p:blipFill>
          <a:blip r:embed="rId2">
            <a:extLst/>
          </a:blip>
          <a:stretch>
            <a:fillRect/>
          </a:stretch>
        </p:blipFill>
        <p:spPr>
          <a:xfrm>
            <a:off x="4415671" y="2335975"/>
            <a:ext cx="15552658" cy="8748370"/>
          </a:xfrm>
          <a:prstGeom prst="rect">
            <a:avLst/>
          </a:prstGeom>
          <a:ln w="12700">
            <a:miter lim="400000"/>
          </a:ln>
        </p:spPr>
      </p:pic>
    </p:spTree>
  </p:cSld>
  <p:clrMapOvr>
    <a:masterClrMapping/>
  </p:clrMapOvr>
  <p:transition xmlns:p14="http://schemas.microsoft.com/office/powerpoint/2010/main" spd="med" advClick="1"/>
</p:sld>
</file>

<file path=ppt/slides/slide13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557" name="Information…"/>
          <p:cNvSpPr txBox="1"/>
          <p:nvPr/>
        </p:nvSpPr>
        <p:spPr>
          <a:xfrm>
            <a:off x="7915200" y="4784089"/>
            <a:ext cx="8553600" cy="414782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defRPr b="1" sz="12000">
                <a:latin typeface="Helvetica"/>
                <a:ea typeface="Helvetica"/>
                <a:cs typeface="Helvetica"/>
                <a:sym typeface="Helvetica"/>
              </a:defRPr>
            </a:pPr>
            <a:r>
              <a:t>Information</a:t>
            </a:r>
          </a:p>
          <a:p>
            <a:pPr>
              <a:defRPr b="1" sz="12000">
                <a:latin typeface="Helvetica"/>
                <a:ea typeface="Helvetica"/>
                <a:cs typeface="Helvetica"/>
                <a:sym typeface="Helvetica"/>
              </a:defRPr>
            </a:pPr>
            <a:r>
              <a:t>Technology</a:t>
            </a:r>
          </a:p>
        </p:txBody>
      </p:sp>
    </p:spTree>
  </p:cSld>
  <p:clrMapOvr>
    <a:masterClrMapping/>
  </p:clrMapOvr>
  <p:transition xmlns:p14="http://schemas.microsoft.com/office/powerpoint/2010/main" spd="med" advClick="1"/>
</p:sld>
</file>

<file path=ppt/slides/slide13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559" name="Image Layer.png" descr="Image Layer.png"/>
          <p:cNvPicPr>
            <a:picLocks noChangeAspect="1"/>
          </p:cNvPicPr>
          <p:nvPr/>
        </p:nvPicPr>
        <p:blipFill>
          <a:blip r:embed="rId2">
            <a:alphaModFix amt="27352"/>
            <a:extLst/>
          </a:blip>
          <a:stretch>
            <a:fillRect/>
          </a:stretch>
        </p:blipFill>
        <p:spPr>
          <a:xfrm>
            <a:off x="12726723" y="4271867"/>
            <a:ext cx="6923100" cy="9427200"/>
          </a:xfrm>
          <a:prstGeom prst="rect">
            <a:avLst/>
          </a:prstGeom>
          <a:ln w="12700">
            <a:miter lim="400000"/>
          </a:ln>
        </p:spPr>
      </p:pic>
    </p:spTree>
  </p:cSld>
  <p:clrMapOvr>
    <a:masterClrMapping/>
  </p:clrMapOvr>
  <p:transition xmlns:p14="http://schemas.microsoft.com/office/powerpoint/2010/main" spd="med" advClick="1"/>
</p:sld>
</file>

<file path=ppt/slides/slide13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561" name="pasted-movie.png" descr="pasted-movie.png"/>
          <p:cNvPicPr>
            <a:picLocks noChangeAspect="1"/>
          </p:cNvPicPr>
          <p:nvPr/>
        </p:nvPicPr>
        <p:blipFill>
          <a:blip r:embed="rId2">
            <a:extLst/>
          </a:blip>
          <a:stretch>
            <a:fillRect/>
          </a:stretch>
        </p:blipFill>
        <p:spPr>
          <a:xfrm>
            <a:off x="3708335" y="-1"/>
            <a:ext cx="18237342" cy="13716001"/>
          </a:xfrm>
          <a:prstGeom prst="rect">
            <a:avLst/>
          </a:prstGeom>
          <a:ln w="12700">
            <a:miter lim="400000"/>
          </a:ln>
        </p:spPr>
      </p:pic>
      <p:pic>
        <p:nvPicPr>
          <p:cNvPr id="562" name="woman-4498450_1920.png" descr="woman-4498450_1920.png"/>
          <p:cNvPicPr>
            <a:picLocks noChangeAspect="1"/>
          </p:cNvPicPr>
          <p:nvPr/>
        </p:nvPicPr>
        <p:blipFill>
          <a:blip r:embed="rId3">
            <a:extLst/>
          </a:blip>
          <a:stretch>
            <a:fillRect/>
          </a:stretch>
        </p:blipFill>
        <p:spPr>
          <a:xfrm>
            <a:off x="12693811" y="4227050"/>
            <a:ext cx="6988924" cy="9516834"/>
          </a:xfrm>
          <a:prstGeom prst="rect">
            <a:avLst/>
          </a:prstGeom>
          <a:ln w="12700">
            <a:miter lim="400000"/>
          </a:ln>
        </p:spPr>
      </p:pic>
    </p:spTree>
  </p:cSld>
  <p:clrMapOvr>
    <a:masterClrMapping/>
  </p:clrMapOvr>
  <mc:AlternateContent xmlns:mc="http://schemas.openxmlformats.org/markup-compatibility/2006">
    <mc:Choice xmlns:p14="http://schemas.microsoft.com/office/powerpoint/2010/main" Requires="p14">
      <p:transition spd="fast" advClick="1" p14:dur="500">
        <p:dissolve/>
      </p:transition>
    </mc:Choice>
    <mc:Fallback>
      <p:transition spd="fast">
        <p:fade/>
      </p:transition>
    </mc:Fallback>
  </mc:AlternateContent>
</p:sld>
</file>

<file path=ppt/slides/slide13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564" name="pasted-movie.png" descr="pasted-movie.png"/>
          <p:cNvPicPr>
            <a:picLocks noChangeAspect="1"/>
          </p:cNvPicPr>
          <p:nvPr/>
        </p:nvPicPr>
        <p:blipFill>
          <a:blip r:embed="rId2">
            <a:extLst/>
          </a:blip>
          <a:stretch>
            <a:fillRect/>
          </a:stretch>
        </p:blipFill>
        <p:spPr>
          <a:xfrm>
            <a:off x="3708335" y="-1"/>
            <a:ext cx="18237342" cy="13716001"/>
          </a:xfrm>
          <a:prstGeom prst="rect">
            <a:avLst/>
          </a:prstGeom>
          <a:ln w="12700">
            <a:miter lim="400000"/>
          </a:ln>
        </p:spPr>
      </p:pic>
      <p:pic>
        <p:nvPicPr>
          <p:cNvPr id="565" name="pasted-movie.png" descr="pasted-movie.png"/>
          <p:cNvPicPr>
            <a:picLocks noChangeAspect="1"/>
          </p:cNvPicPr>
          <p:nvPr/>
        </p:nvPicPr>
        <p:blipFill>
          <a:blip r:embed="rId3">
            <a:extLst/>
          </a:blip>
          <a:stretch>
            <a:fillRect/>
          </a:stretch>
        </p:blipFill>
        <p:spPr>
          <a:xfrm>
            <a:off x="7431292" y="3957364"/>
            <a:ext cx="3668224" cy="2447393"/>
          </a:xfrm>
          <a:prstGeom prst="rect">
            <a:avLst/>
          </a:prstGeom>
          <a:ln w="12700">
            <a:miter lim="400000"/>
          </a:ln>
        </p:spPr>
      </p:pic>
      <p:sp>
        <p:nvSpPr>
          <p:cNvPr id="569" name="Connection Line"/>
          <p:cNvSpPr/>
          <p:nvPr/>
        </p:nvSpPr>
        <p:spPr>
          <a:xfrm>
            <a:off x="3476029" y="5089226"/>
            <a:ext cx="4530263" cy="1115055"/>
          </a:xfrm>
          <a:custGeom>
            <a:avLst/>
            <a:gdLst/>
            <a:ahLst/>
            <a:cxnLst>
              <a:cxn ang="0">
                <a:pos x="wd2" y="hd2"/>
              </a:cxn>
              <a:cxn ang="5400000">
                <a:pos x="wd2" y="hd2"/>
              </a:cxn>
              <a:cxn ang="10800000">
                <a:pos x="wd2" y="hd2"/>
              </a:cxn>
              <a:cxn ang="16200000">
                <a:pos x="wd2" y="hd2"/>
              </a:cxn>
            </a:cxnLst>
            <a:rect l="0" t="0" r="r" b="b"/>
            <a:pathLst>
              <a:path w="21600" h="17952" fill="norm" stroke="1" extrusionOk="0">
                <a:moveTo>
                  <a:pt x="0" y="17952"/>
                </a:moveTo>
                <a:cubicBezTo>
                  <a:pt x="6491" y="1494"/>
                  <a:pt x="13691" y="-3648"/>
                  <a:pt x="21600" y="2526"/>
                </a:cubicBezTo>
              </a:path>
            </a:pathLst>
          </a:custGeom>
          <a:ln w="88900">
            <a:solidFill>
              <a:srgbClr val="FFFFFF"/>
            </a:solidFill>
            <a:miter lim="400000"/>
          </a:ln>
        </p:spPr>
        <p:txBody>
          <a:bodyPr/>
          <a:lstStyle/>
          <a:p>
            <a:pPr/>
          </a:p>
        </p:txBody>
      </p:sp>
      <p:sp>
        <p:nvSpPr>
          <p:cNvPr id="570" name="Connection Line"/>
          <p:cNvSpPr/>
          <p:nvPr/>
        </p:nvSpPr>
        <p:spPr>
          <a:xfrm>
            <a:off x="2899039" y="5572759"/>
            <a:ext cx="4387586" cy="1635550"/>
          </a:xfrm>
          <a:custGeom>
            <a:avLst/>
            <a:gdLst/>
            <a:ahLst/>
            <a:cxnLst>
              <a:cxn ang="0">
                <a:pos x="wd2" y="hd2"/>
              </a:cxn>
              <a:cxn ang="5400000">
                <a:pos x="wd2" y="hd2"/>
              </a:cxn>
              <a:cxn ang="10800000">
                <a:pos x="wd2" y="hd2"/>
              </a:cxn>
              <a:cxn ang="16200000">
                <a:pos x="wd2" y="hd2"/>
              </a:cxn>
            </a:cxnLst>
            <a:rect l="0" t="0" r="r" b="b"/>
            <a:pathLst>
              <a:path w="21600" h="20177" fill="norm" stroke="1" extrusionOk="0">
                <a:moveTo>
                  <a:pt x="0" y="20177"/>
                </a:moveTo>
                <a:cubicBezTo>
                  <a:pt x="5978" y="5218"/>
                  <a:pt x="13178" y="-1423"/>
                  <a:pt x="21600" y="253"/>
                </a:cubicBezTo>
              </a:path>
            </a:pathLst>
          </a:custGeom>
          <a:ln w="88900">
            <a:solidFill>
              <a:srgbClr val="FFFFFF"/>
            </a:solidFill>
            <a:miter lim="400000"/>
          </a:ln>
        </p:spPr>
        <p:txBody>
          <a:bodyPr/>
          <a:lstStyle/>
          <a:p>
            <a:pPr/>
          </a:p>
        </p:txBody>
      </p:sp>
      <p:pic>
        <p:nvPicPr>
          <p:cNvPr id="568" name="woman-4498450_1920.png" descr="woman-4498450_1920.png"/>
          <p:cNvPicPr>
            <a:picLocks noChangeAspect="1"/>
          </p:cNvPicPr>
          <p:nvPr/>
        </p:nvPicPr>
        <p:blipFill>
          <a:blip r:embed="rId4">
            <a:extLst/>
          </a:blip>
          <a:stretch>
            <a:fillRect/>
          </a:stretch>
        </p:blipFill>
        <p:spPr>
          <a:xfrm>
            <a:off x="12693811" y="4227050"/>
            <a:ext cx="6988924" cy="9516834"/>
          </a:xfrm>
          <a:prstGeom prst="rect">
            <a:avLst/>
          </a:prstGeom>
          <a:ln w="12700">
            <a:miter lim="400000"/>
          </a:ln>
        </p:spPr>
      </p:pic>
    </p:spTree>
  </p:cSld>
  <p:clrMapOvr>
    <a:masterClrMapping/>
  </p:clrMapOvr>
  <mc:AlternateContent xmlns:mc="http://schemas.openxmlformats.org/markup-compatibility/2006">
    <mc:Choice xmlns:p14="http://schemas.microsoft.com/office/powerpoint/2010/main" Requires="p14">
      <p:transition spd="fast" advClick="1" p14:dur="500">
        <p:dissolve/>
      </p:transition>
    </mc:Choice>
    <mc:Fallback>
      <p:transition spd="fast">
        <p:fade/>
      </p:transition>
    </mc:Fallback>
  </mc:AlternateContent>
</p:sld>
</file>

<file path=ppt/slides/slide13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572" name="pasted-movie.png" descr="pasted-movie.png"/>
          <p:cNvPicPr>
            <a:picLocks noChangeAspect="1"/>
          </p:cNvPicPr>
          <p:nvPr/>
        </p:nvPicPr>
        <p:blipFill>
          <a:blip r:embed="rId2">
            <a:extLst/>
          </a:blip>
          <a:stretch>
            <a:fillRect/>
          </a:stretch>
        </p:blipFill>
        <p:spPr>
          <a:xfrm>
            <a:off x="1905000" y="0"/>
            <a:ext cx="20574000" cy="13716000"/>
          </a:xfrm>
          <a:prstGeom prst="rect">
            <a:avLst/>
          </a:prstGeom>
          <a:ln w="12700">
            <a:miter lim="400000"/>
          </a:ln>
        </p:spPr>
      </p:pic>
    </p:spTree>
  </p:cSld>
  <p:clrMapOvr>
    <a:masterClrMapping/>
  </p:clrMapOvr>
  <p:transition xmlns:p14="http://schemas.microsoft.com/office/powerpoint/2010/main" spd="med" advClick="1"/>
</p:sld>
</file>

<file path=ppt/slides/slide13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574" name="Shadow Libraries - Title.png" descr="Shadow Libraries - Title.png"/>
          <p:cNvPicPr>
            <a:picLocks noChangeAspect="1"/>
          </p:cNvPicPr>
          <p:nvPr/>
        </p:nvPicPr>
        <p:blipFill>
          <a:blip r:embed="rId2">
            <a:extLst/>
          </a:blip>
          <a:stretch>
            <a:fillRect/>
          </a:stretch>
        </p:blipFill>
        <p:spPr>
          <a:xfrm>
            <a:off x="-1" y="9297"/>
            <a:ext cx="24384001" cy="13697407"/>
          </a:xfrm>
          <a:prstGeom prst="rect">
            <a:avLst/>
          </a:prstGeom>
          <a:ln w="12700">
            <a:miter lim="400000"/>
          </a:ln>
        </p:spPr>
      </p:pic>
    </p:spTree>
  </p:cSld>
  <p:clrMapOvr>
    <a:masterClrMapping/>
  </p:clrMapOvr>
  <p:transition xmlns:p14="http://schemas.microsoft.com/office/powerpoint/2010/main" spd="med" advClick="1"/>
</p:sld>
</file>

<file path=ppt/slides/slide13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576" name="pasted-movie.png" descr="pasted-movie.png"/>
          <p:cNvPicPr>
            <a:picLocks noChangeAspect="1"/>
          </p:cNvPicPr>
          <p:nvPr/>
        </p:nvPicPr>
        <p:blipFill>
          <a:blip r:embed="rId2">
            <a:extLst/>
          </a:blip>
          <a:stretch>
            <a:fillRect/>
          </a:stretch>
        </p:blipFill>
        <p:spPr>
          <a:xfrm>
            <a:off x="7225205" y="3980722"/>
            <a:ext cx="9677314" cy="7517338"/>
          </a:xfrm>
          <a:prstGeom prst="rect">
            <a:avLst/>
          </a:prstGeom>
          <a:ln w="12700">
            <a:miter lim="400000"/>
          </a:ln>
        </p:spPr>
      </p:pic>
      <p:sp>
        <p:nvSpPr>
          <p:cNvPr id="577" name="Would you?"/>
          <p:cNvSpPr txBox="1"/>
          <p:nvPr/>
        </p:nvSpPr>
        <p:spPr>
          <a:xfrm>
            <a:off x="9857708" y="1423789"/>
            <a:ext cx="4668584" cy="1080956"/>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b="1" sz="6500"/>
            </a:lvl1pPr>
          </a:lstStyle>
          <a:p>
            <a:pPr/>
            <a:r>
              <a:t>Would you?</a:t>
            </a:r>
          </a:p>
        </p:txBody>
      </p:sp>
      <p:sp>
        <p:nvSpPr>
          <p:cNvPr id="578" name="Could you?"/>
          <p:cNvSpPr txBox="1"/>
          <p:nvPr/>
        </p:nvSpPr>
        <p:spPr>
          <a:xfrm>
            <a:off x="9917556" y="2702255"/>
            <a:ext cx="4548887" cy="1080956"/>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defRPr b="1" sz="6500"/>
            </a:pPr>
            <a:r>
              <a:rPr i="1"/>
              <a:t>Could</a:t>
            </a:r>
            <a:r>
              <a:t> you?</a:t>
            </a:r>
          </a:p>
        </p:txBody>
      </p:sp>
      <p:sp>
        <p:nvSpPr>
          <p:cNvPr id="579" name="(in a car?)"/>
          <p:cNvSpPr txBox="1"/>
          <p:nvPr/>
        </p:nvSpPr>
        <p:spPr>
          <a:xfrm>
            <a:off x="10808360" y="11695571"/>
            <a:ext cx="2767280" cy="808432"/>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r>
              <a:t>(in a car?)</a:t>
            </a:r>
          </a:p>
        </p:txBody>
      </p:sp>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0" presetID="1" grpId="1" fill="hold">
                                  <p:stCondLst>
                                    <p:cond delay="0"/>
                                  </p:stCondLst>
                                  <p:iterate type="el" backwards="0">
                                    <p:tmAbs val="0"/>
                                  </p:iterate>
                                  <p:childTnLst>
                                    <p:set>
                                      <p:cBhvr>
                                        <p:cTn id="6" fill="hold"/>
                                        <p:tgtEl>
                                          <p:spTgt spid="57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Class="entr" nodeType="clickEffect" presetSubtype="0" presetID="1" grpId="2" fill="hold">
                                  <p:stCondLst>
                                    <p:cond delay="0"/>
                                  </p:stCondLst>
                                  <p:iterate type="el" backwards="0">
                                    <p:tmAbs val="0"/>
                                  </p:iterate>
                                  <p:childTnLst>
                                    <p:set>
                                      <p:cBhvr>
                                        <p:cTn id="10" fill="hold"/>
                                        <p:tgtEl>
                                          <p:spTgt spid="57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Class="entr" nodeType="clickEffect" presetID="10" grpId="3" fill="hold">
                                  <p:stCondLst>
                                    <p:cond delay="0"/>
                                  </p:stCondLst>
                                  <p:iterate type="el" backwards="0">
                                    <p:tmAbs val="0"/>
                                  </p:iterate>
                                  <p:childTnLst>
                                    <p:set>
                                      <p:cBhvr>
                                        <p:cTn id="14" fill="hold"/>
                                        <p:tgtEl>
                                          <p:spTgt spid="576"/>
                                        </p:tgtEl>
                                        <p:attrNameLst>
                                          <p:attrName>style.visibility</p:attrName>
                                        </p:attrNameLst>
                                      </p:cBhvr>
                                      <p:to>
                                        <p:strVal val="visible"/>
                                      </p:to>
                                    </p:set>
                                    <p:animEffect filter="fade" transition="in">
                                      <p:cBhvr>
                                        <p:cTn id="15" dur="700"/>
                                        <p:tgtEl>
                                          <p:spTgt spid="576"/>
                                        </p:tgtEl>
                                      </p:cBhvr>
                                    </p:animEffect>
                                  </p:childTnLst>
                                </p:cTn>
                              </p:par>
                            </p:childTnLst>
                          </p:cTn>
                        </p:par>
                        <p:par>
                          <p:cTn id="16" fill="hold">
                            <p:stCondLst>
                              <p:cond delay="700"/>
                            </p:stCondLst>
                            <p:childTnLst>
                              <p:par>
                                <p:cTn id="17" presetClass="entr" nodeType="afterEffect" presetID="10" grpId="4" fill="hold">
                                  <p:stCondLst>
                                    <p:cond delay="500"/>
                                  </p:stCondLst>
                                  <p:iterate type="el" backwards="0">
                                    <p:tmAbs val="0"/>
                                  </p:iterate>
                                  <p:childTnLst>
                                    <p:set>
                                      <p:cBhvr>
                                        <p:cTn id="18" fill="hold"/>
                                        <p:tgtEl>
                                          <p:spTgt spid="579"/>
                                        </p:tgtEl>
                                        <p:attrNameLst>
                                          <p:attrName>style.visibility</p:attrName>
                                        </p:attrNameLst>
                                      </p:cBhvr>
                                      <p:to>
                                        <p:strVal val="visible"/>
                                      </p:to>
                                    </p:set>
                                    <p:animEffect filter="fade" transition="in">
                                      <p:cBhvr>
                                        <p:cTn id="19" dur="700"/>
                                        <p:tgtEl>
                                          <p:spTgt spid="579"/>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577" grpId="1"/>
      <p:bldP build="whole" bldLvl="1" animBg="1" rev="0" advAuto="0" spid="578" grpId="2"/>
      <p:bldP build="whole" bldLvl="1" animBg="1" rev="0" advAuto="0" spid="576" grpId="3"/>
      <p:bldP build="whole" bldLvl="1" animBg="1" rev="0" advAuto="0" spid="579" grpId="4"/>
    </p:bldLst>
  </p:timing>
</p:sld>
</file>

<file path=ppt/slides/slide13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581" name="bus-3601653.jpeg" descr="bus-3601653.jpeg"/>
          <p:cNvPicPr>
            <a:picLocks noChangeAspect="1"/>
          </p:cNvPicPr>
          <p:nvPr/>
        </p:nvPicPr>
        <p:blipFill>
          <a:blip r:embed="rId2">
            <a:extLst/>
          </a:blip>
          <a:stretch>
            <a:fillRect/>
          </a:stretch>
        </p:blipFill>
        <p:spPr>
          <a:xfrm>
            <a:off x="7916" y="-1"/>
            <a:ext cx="24368168" cy="13716001"/>
          </a:xfrm>
          <a:prstGeom prst="rect">
            <a:avLst/>
          </a:prstGeom>
          <a:ln w="12700">
            <a:miter lim="400000"/>
          </a:ln>
        </p:spPr>
      </p:pic>
    </p:spTree>
  </p:cSld>
  <p:clrMapOvr>
    <a:masterClrMapping/>
  </p:clrMapOvr>
  <p:transition xmlns:p14="http://schemas.microsoft.com/office/powerpoint/2010/main" spd="med" advClick="1"/>
</p:sld>
</file>

<file path=ppt/slides/slide14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583" name="pasted-movie.png" descr="pasted-movie.png"/>
          <p:cNvPicPr>
            <a:picLocks noChangeAspect="1"/>
          </p:cNvPicPr>
          <p:nvPr/>
        </p:nvPicPr>
        <p:blipFill>
          <a:blip r:embed="rId2">
            <a:extLst/>
          </a:blip>
          <a:stretch>
            <a:fillRect/>
          </a:stretch>
        </p:blipFill>
        <p:spPr>
          <a:xfrm>
            <a:off x="5334000" y="0"/>
            <a:ext cx="13716000" cy="13716001"/>
          </a:xfrm>
          <a:prstGeom prst="rect">
            <a:avLst/>
          </a:prstGeom>
          <a:ln w="12700">
            <a:miter lim="400000"/>
          </a:ln>
        </p:spPr>
      </p:pic>
    </p:spTree>
  </p:cSld>
  <p:clrMapOvr>
    <a:masterClrMapping/>
  </p:clrMapOvr>
  <p:transition xmlns:p14="http://schemas.microsoft.com/office/powerpoint/2010/main" spd="med" advClick="1"/>
</p:sld>
</file>

<file path=ppt/slides/slide14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585" name="CIO…"/>
          <p:cNvSpPr txBox="1"/>
          <p:nvPr/>
        </p:nvSpPr>
        <p:spPr>
          <a:xfrm>
            <a:off x="10314681" y="1792181"/>
            <a:ext cx="3754637" cy="636524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lgn="ctr">
              <a:defRPr b="1" sz="12000">
                <a:latin typeface="Helvetica"/>
                <a:ea typeface="Helvetica"/>
                <a:cs typeface="Helvetica"/>
                <a:sym typeface="Helvetica"/>
              </a:defRPr>
            </a:pPr>
            <a:r>
              <a:t>CIO</a:t>
            </a:r>
          </a:p>
          <a:p>
            <a:pPr algn="ctr">
              <a:defRPr b="1" sz="12000">
                <a:latin typeface="Helvetica"/>
                <a:ea typeface="Helvetica"/>
                <a:cs typeface="Helvetica"/>
                <a:sym typeface="Helvetica"/>
              </a:defRPr>
            </a:pPr>
            <a:r>
              <a:t>w/o</a:t>
            </a:r>
          </a:p>
          <a:p>
            <a:pPr algn="ctr">
              <a:defRPr b="1" sz="12000">
                <a:latin typeface="Helvetica"/>
                <a:ea typeface="Helvetica"/>
                <a:cs typeface="Helvetica"/>
                <a:sym typeface="Helvetica"/>
              </a:defRPr>
            </a:pPr>
            <a:r>
              <a:t>MLIS</a:t>
            </a:r>
          </a:p>
        </p:txBody>
      </p:sp>
      <p:sp>
        <p:nvSpPr>
          <p:cNvPr id="586" name="¯\_(ツ)_/¯"/>
          <p:cNvSpPr txBox="1"/>
          <p:nvPr/>
        </p:nvSpPr>
        <p:spPr>
          <a:xfrm>
            <a:off x="8563991" y="9066318"/>
            <a:ext cx="7256019" cy="28575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sz="15500"/>
            </a:lvl1pPr>
          </a:lstStyle>
          <a:p>
            <a:pPr/>
            <a:r>
              <a:t>¯\_(ツ)_/¯</a:t>
            </a:r>
          </a:p>
        </p:txBody>
      </p:sp>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10" presetID="19" grpId="1" fill="hold">
                                  <p:stCondLst>
                                    <p:cond delay="0"/>
                                  </p:stCondLst>
                                  <p:iterate type="el" backwards="0">
                                    <p:tmAbs val="0"/>
                                  </p:iterate>
                                  <p:childTnLst>
                                    <p:set>
                                      <p:cBhvr>
                                        <p:cTn id="6" fill="hold"/>
                                        <p:tgtEl>
                                          <p:spTgt spid="586"/>
                                        </p:tgtEl>
                                        <p:attrNameLst>
                                          <p:attrName>style.visibility</p:attrName>
                                        </p:attrNameLst>
                                      </p:cBhvr>
                                      <p:to>
                                        <p:strVal val="visible"/>
                                      </p:to>
                                    </p:set>
                                    <p:anim calcmode="lin" valueType="num">
                                      <p:cBhvr>
                                        <p:cTn id="7" dur="1000" fill="hold"/>
                                        <p:tgtEl>
                                          <p:spTgt spid="586"/>
                                        </p:tgtEl>
                                        <p:attrNameLst>
                                          <p:attrName>ppt_w</p:attrName>
                                        </p:attrNameLst>
                                      </p:cBhvr>
                                      <p:tavLst>
                                        <p:tav tm="0" fmla="#ppt_w*sin(2.5*pi*$)">
                                          <p:val>
                                            <p:fltVal val="0"/>
                                          </p:val>
                                        </p:tav>
                                        <p:tav tm="100000">
                                          <p:val>
                                            <p:fltVal val="1"/>
                                          </p:val>
                                        </p:tav>
                                      </p:tavLst>
                                    </p:anim>
                                    <p:anim calcmode="lin" valueType="num">
                                      <p:cBhvr>
                                        <p:cTn id="8" dur="1000" fill="hold"/>
                                        <p:tgtEl>
                                          <p:spTgt spid="586"/>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586" grpId="1"/>
    </p:bldLst>
  </p:timing>
</p:sld>
</file>

<file path=ppt/slides/slide14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588" name="pasted-movie.png" descr="pasted-movie.png"/>
          <p:cNvPicPr>
            <a:picLocks noChangeAspect="1"/>
          </p:cNvPicPr>
          <p:nvPr/>
        </p:nvPicPr>
        <p:blipFill>
          <a:blip r:embed="rId2">
            <a:extLst/>
          </a:blip>
          <a:stretch>
            <a:fillRect/>
          </a:stretch>
        </p:blipFill>
        <p:spPr>
          <a:xfrm>
            <a:off x="7654446" y="1199303"/>
            <a:ext cx="9075109" cy="8110878"/>
          </a:xfrm>
          <a:prstGeom prst="rect">
            <a:avLst/>
          </a:prstGeom>
          <a:ln w="12700">
            <a:miter lim="400000"/>
          </a:ln>
        </p:spPr>
      </p:pic>
      <p:sp>
        <p:nvSpPr>
          <p:cNvPr id="589" name="We can’t support that."/>
          <p:cNvSpPr txBox="1"/>
          <p:nvPr/>
        </p:nvSpPr>
        <p:spPr>
          <a:xfrm>
            <a:off x="8267331" y="10453543"/>
            <a:ext cx="7849338" cy="994635"/>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b="1" sz="5800"/>
            </a:lvl1pPr>
          </a:lstStyle>
          <a:p>
            <a:pPr/>
            <a:r>
              <a:t>We can’t support that.</a:t>
            </a:r>
          </a:p>
        </p:txBody>
      </p:sp>
    </p:spTree>
  </p:cSld>
  <p:clrMapOvr>
    <a:masterClrMapping/>
  </p:clrMapOvr>
  <p:transition xmlns:p14="http://schemas.microsoft.com/office/powerpoint/2010/main" spd="med" advClick="1"/>
</p:sld>
</file>

<file path=ppt/slides/slide14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591" name="pasted-movie.png" descr="pasted-movie.png"/>
          <p:cNvPicPr>
            <a:picLocks noChangeAspect="1"/>
          </p:cNvPicPr>
          <p:nvPr/>
        </p:nvPicPr>
        <p:blipFill>
          <a:blip r:embed="rId2">
            <a:extLst/>
          </a:blip>
          <a:stretch>
            <a:fillRect/>
          </a:stretch>
        </p:blipFill>
        <p:spPr>
          <a:xfrm>
            <a:off x="7048500" y="0"/>
            <a:ext cx="10287000" cy="13716000"/>
          </a:xfrm>
          <a:prstGeom prst="rect">
            <a:avLst/>
          </a:prstGeom>
          <a:ln w="12700">
            <a:miter lim="400000"/>
          </a:ln>
        </p:spPr>
      </p:pic>
    </p:spTree>
  </p:cSld>
  <p:clrMapOvr>
    <a:masterClrMapping/>
  </p:clrMapOvr>
  <p:transition xmlns:p14="http://schemas.microsoft.com/office/powerpoint/2010/main" spd="med" advClick="1"/>
</p:sld>
</file>

<file path=ppt/slides/slide14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593" name="Layer.tiff" descr="Layer.tiff"/>
          <p:cNvPicPr>
            <a:picLocks noChangeAspect="1"/>
          </p:cNvPicPr>
          <p:nvPr/>
        </p:nvPicPr>
        <p:blipFill>
          <a:blip r:embed="rId2">
            <a:extLst/>
          </a:blip>
          <a:stretch>
            <a:fillRect/>
          </a:stretch>
        </p:blipFill>
        <p:spPr>
          <a:xfrm>
            <a:off x="58711" y="0"/>
            <a:ext cx="9722645" cy="13716001"/>
          </a:xfrm>
          <a:prstGeom prst="rect">
            <a:avLst/>
          </a:prstGeom>
          <a:ln w="12700">
            <a:miter lim="400000"/>
          </a:ln>
        </p:spPr>
      </p:pic>
      <p:pic>
        <p:nvPicPr>
          <p:cNvPr id="594" name="Layer.tiff" descr="Layer.tiff"/>
          <p:cNvPicPr>
            <a:picLocks noChangeAspect="1"/>
          </p:cNvPicPr>
          <p:nvPr/>
        </p:nvPicPr>
        <p:blipFill>
          <a:blip r:embed="rId3">
            <a:extLst/>
          </a:blip>
          <a:stretch>
            <a:fillRect/>
          </a:stretch>
        </p:blipFill>
        <p:spPr>
          <a:xfrm>
            <a:off x="211004" y="0"/>
            <a:ext cx="9722645" cy="13716001"/>
          </a:xfrm>
          <a:prstGeom prst="rect">
            <a:avLst/>
          </a:prstGeom>
          <a:ln w="12700">
            <a:miter lim="400000"/>
          </a:ln>
        </p:spPr>
      </p:pic>
      <p:pic>
        <p:nvPicPr>
          <p:cNvPr id="595" name="Layer.tiff" descr="Layer.tiff"/>
          <p:cNvPicPr>
            <a:picLocks noChangeAspect="1"/>
          </p:cNvPicPr>
          <p:nvPr/>
        </p:nvPicPr>
        <p:blipFill>
          <a:blip r:embed="rId3">
            <a:extLst/>
          </a:blip>
          <a:stretch>
            <a:fillRect/>
          </a:stretch>
        </p:blipFill>
        <p:spPr>
          <a:xfrm flipH="1">
            <a:off x="14539278" y="190365"/>
            <a:ext cx="9722645" cy="13716001"/>
          </a:xfrm>
          <a:prstGeom prst="rect">
            <a:avLst/>
          </a:prstGeom>
          <a:ln w="12700">
            <a:miter lim="400000"/>
          </a:ln>
        </p:spPr>
      </p:pic>
      <p:pic>
        <p:nvPicPr>
          <p:cNvPr id="596" name="Layer.tiff" descr="Layer.tiff"/>
          <p:cNvPicPr>
            <a:picLocks noChangeAspect="1"/>
          </p:cNvPicPr>
          <p:nvPr/>
        </p:nvPicPr>
        <p:blipFill>
          <a:blip r:embed="rId2">
            <a:extLst/>
          </a:blip>
          <a:stretch>
            <a:fillRect/>
          </a:stretch>
        </p:blipFill>
        <p:spPr>
          <a:xfrm flipH="1">
            <a:off x="14539278" y="0"/>
            <a:ext cx="9722645" cy="13716001"/>
          </a:xfrm>
          <a:prstGeom prst="rect">
            <a:avLst/>
          </a:prstGeom>
          <a:ln w="12700">
            <a:miter lim="400000"/>
          </a:ln>
        </p:spPr>
      </p:pic>
      <p:sp>
        <p:nvSpPr>
          <p:cNvPr id="597" name="LIBRARIANSHIP"/>
          <p:cNvSpPr txBox="1"/>
          <p:nvPr/>
        </p:nvSpPr>
        <p:spPr>
          <a:xfrm rot="18141284">
            <a:off x="1941104" y="4878475"/>
            <a:ext cx="5224271" cy="1143001"/>
          </a:xfrm>
          <a:prstGeom prst="rect">
            <a:avLst/>
          </a:prstGeom>
          <a:ln w="12700">
            <a:miter lim="400000"/>
          </a:ln>
          <a:effectLst>
            <a:outerShdw sx="100000" sy="100000" kx="0" ky="0" algn="b" rotWithShape="0" blurRad="63500" dist="25400" dir="5400000">
              <a:srgbClr val="000000">
                <a:alpha val="50000"/>
              </a:srgbClr>
            </a:outerShdw>
          </a:effectLst>
          <a:extLst>
            <a:ext uri="{C572A759-6A51-4108-AA02-DFA0A04FC94B}">
              <ma14:wrappingTextBoxFlag xmlns:ma14="http://schemas.microsoft.com/office/mac/drawingml/2011/main" val="1"/>
            </a:ext>
          </a:extLst>
        </p:spPr>
        <p:txBody>
          <a:bodyPr wrap="none" lIns="50800" tIns="50800" rIns="50800" bIns="50800" anchor="ctr">
            <a:spAutoFit/>
          </a:bodyPr>
          <a:lstStyle>
            <a:lvl1pPr>
              <a:defRPr sz="6700">
                <a:latin typeface="Impact"/>
                <a:ea typeface="Impact"/>
                <a:cs typeface="Impact"/>
                <a:sym typeface="Impact"/>
              </a:defRPr>
            </a:lvl1pPr>
          </a:lstStyle>
          <a:p>
            <a:pPr/>
            <a:r>
              <a:t>LIBRARIANSHIP</a:t>
            </a:r>
          </a:p>
        </p:txBody>
      </p:sp>
      <p:sp>
        <p:nvSpPr>
          <p:cNvPr id="598" name="INFORMATION…"/>
          <p:cNvSpPr txBox="1"/>
          <p:nvPr/>
        </p:nvSpPr>
        <p:spPr>
          <a:xfrm rot="3762689">
            <a:off x="17483876" y="3818990"/>
            <a:ext cx="5180503" cy="2448561"/>
          </a:xfrm>
          <a:prstGeom prst="rect">
            <a:avLst/>
          </a:prstGeom>
          <a:ln w="12700">
            <a:miter lim="400000"/>
          </a:ln>
          <a:effectLst>
            <a:outerShdw sx="100000" sy="100000" kx="0" ky="0" algn="b" rotWithShape="0" blurRad="63500" dist="25400" dir="5400000">
              <a:srgbClr val="000000">
                <a:alpha val="50000"/>
              </a:srgbClr>
            </a:outerShdw>
          </a:effectLst>
          <a:extLst>
            <a:ext uri="{C572A759-6A51-4108-AA02-DFA0A04FC94B}">
              <ma14:wrappingTextBoxFlag xmlns:ma14="http://schemas.microsoft.com/office/mac/drawingml/2011/main" val="1"/>
            </a:ext>
          </a:extLst>
        </p:spPr>
        <p:txBody>
          <a:bodyPr wrap="none" lIns="50800" tIns="50800" rIns="50800" bIns="50800" anchor="ctr">
            <a:spAutoFit/>
          </a:bodyPr>
          <a:lstStyle/>
          <a:p>
            <a:pPr>
              <a:defRPr sz="7500">
                <a:latin typeface="Impact"/>
                <a:ea typeface="Impact"/>
                <a:cs typeface="Impact"/>
                <a:sym typeface="Impact"/>
              </a:defRPr>
            </a:pPr>
            <a:r>
              <a:t>INFORMATION</a:t>
            </a:r>
          </a:p>
          <a:p>
            <a:pPr>
              <a:spcBef>
                <a:spcPts val="1000"/>
              </a:spcBef>
              <a:defRPr sz="7500">
                <a:latin typeface="Impact"/>
                <a:ea typeface="Impact"/>
                <a:cs typeface="Impact"/>
                <a:sym typeface="Impact"/>
              </a:defRPr>
            </a:pPr>
            <a:r>
              <a:t> TECHNOLOGY</a:t>
            </a:r>
          </a:p>
        </p:txBody>
      </p:sp>
    </p:spTree>
  </p:cSld>
  <p:clrMapOvr>
    <a:masterClrMapping/>
  </p:clrMapOvr>
  <p:transition xmlns:p14="http://schemas.microsoft.com/office/powerpoint/2010/main" spd="med" advClick="1"/>
</p:sld>
</file>

<file path=ppt/slides/slide14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600" name="Layer.tiff" descr="Layer.tiff"/>
          <p:cNvPicPr>
            <a:picLocks noChangeAspect="1"/>
          </p:cNvPicPr>
          <p:nvPr/>
        </p:nvPicPr>
        <p:blipFill>
          <a:blip r:embed="rId2">
            <a:extLst/>
          </a:blip>
          <a:stretch>
            <a:fillRect/>
          </a:stretch>
        </p:blipFill>
        <p:spPr>
          <a:xfrm>
            <a:off x="2379936" y="570939"/>
            <a:ext cx="19624128" cy="12574122"/>
          </a:xfrm>
          <a:prstGeom prst="rect">
            <a:avLst/>
          </a:prstGeom>
          <a:ln w="12700">
            <a:miter lim="400000"/>
          </a:ln>
        </p:spPr>
      </p:pic>
      <p:pic>
        <p:nvPicPr>
          <p:cNvPr id="601" name="pasted-movie.png" descr="pasted-movie.png"/>
          <p:cNvPicPr>
            <a:picLocks noChangeAspect="1"/>
          </p:cNvPicPr>
          <p:nvPr/>
        </p:nvPicPr>
        <p:blipFill>
          <a:blip r:embed="rId3">
            <a:extLst/>
          </a:blip>
          <a:stretch>
            <a:fillRect/>
          </a:stretch>
        </p:blipFill>
        <p:spPr>
          <a:xfrm>
            <a:off x="19646238" y="9829580"/>
            <a:ext cx="2025393" cy="3200621"/>
          </a:xfrm>
          <a:prstGeom prst="rect">
            <a:avLst/>
          </a:prstGeom>
          <a:ln w="12700">
            <a:miter lim="400000"/>
          </a:ln>
          <a:effectLst>
            <a:outerShdw sx="100000" sy="100000" kx="0" ky="0" algn="b" rotWithShape="0" blurRad="63500" dist="25400" dir="5400000">
              <a:srgbClr val="F7FCC0">
                <a:alpha val="50000"/>
              </a:srgbClr>
            </a:outerShdw>
          </a:effectLst>
        </p:spPr>
      </p:pic>
      <p:sp>
        <p:nvSpPr>
          <p:cNvPr id="602" name="IT"/>
          <p:cNvSpPr txBox="1"/>
          <p:nvPr/>
        </p:nvSpPr>
        <p:spPr>
          <a:xfrm>
            <a:off x="6975468" y="4681210"/>
            <a:ext cx="907734" cy="1205231"/>
          </a:xfrm>
          <a:prstGeom prst="rect">
            <a:avLst/>
          </a:prstGeom>
          <a:ln w="12700">
            <a:miter lim="400000"/>
          </a:ln>
          <a:effectLst>
            <a:outerShdw sx="100000" sy="100000" kx="0" ky="0" algn="b" rotWithShape="0" blurRad="63500" dist="55811" dir="5400000">
              <a:srgbClr val="000000"/>
            </a:outerShdw>
          </a:effectLst>
          <a:extLst>
            <a:ext uri="{C572A759-6A51-4108-AA02-DFA0A04FC94B}">
              <ma14:wrappingTextBoxFlag xmlns:ma14="http://schemas.microsoft.com/office/mac/drawingml/2011/main" val="1"/>
            </a:ext>
          </a:extLst>
        </p:spPr>
        <p:txBody>
          <a:bodyPr wrap="none" lIns="50800" tIns="50800" rIns="50800" bIns="50800" anchor="ctr">
            <a:spAutoFit/>
          </a:bodyPr>
          <a:lstStyle>
            <a:lvl1pPr>
              <a:defRPr sz="7500"/>
            </a:lvl1pPr>
          </a:lstStyle>
          <a:p>
            <a:pPr/>
            <a:r>
              <a:t>IT</a:t>
            </a:r>
          </a:p>
        </p:txBody>
      </p:sp>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32" presetID="23" grpId="1" fill="hold">
                                  <p:stCondLst>
                                    <p:cond delay="0"/>
                                  </p:stCondLst>
                                  <p:iterate type="el" backwards="0">
                                    <p:tmAbs val="0"/>
                                  </p:iterate>
                                  <p:childTnLst>
                                    <p:set>
                                      <p:cBhvr>
                                        <p:cTn id="6" fill="hold"/>
                                        <p:tgtEl>
                                          <p:spTgt spid="601"/>
                                        </p:tgtEl>
                                        <p:attrNameLst>
                                          <p:attrName>style.visibility</p:attrName>
                                        </p:attrNameLst>
                                      </p:cBhvr>
                                      <p:to>
                                        <p:strVal val="visible"/>
                                      </p:to>
                                    </p:set>
                                    <p:anim calcmode="lin" valueType="num">
                                      <p:cBhvr>
                                        <p:cTn id="7" dur="1000" fill="hold"/>
                                        <p:tgtEl>
                                          <p:spTgt spid="601"/>
                                        </p:tgtEl>
                                        <p:attrNameLst>
                                          <p:attrName>ppt_w</p:attrName>
                                        </p:attrNameLst>
                                      </p:cBhvr>
                                      <p:tavLst>
                                        <p:tav tm="0">
                                          <p:val>
                                            <p:strVal val="4*#ppt_w"/>
                                          </p:val>
                                        </p:tav>
                                        <p:tav tm="100000">
                                          <p:val>
                                            <p:strVal val="#ppt_w"/>
                                          </p:val>
                                        </p:tav>
                                      </p:tavLst>
                                    </p:anim>
                                    <p:anim calcmode="lin" valueType="num">
                                      <p:cBhvr>
                                        <p:cTn id="8" dur="1000" fill="hold"/>
                                        <p:tgtEl>
                                          <p:spTgt spid="601"/>
                                        </p:tgtEl>
                                        <p:attrNameLst>
                                          <p:attrName>ppt_h</p:attrName>
                                        </p:attrNameLst>
                                      </p:cBhvr>
                                      <p:tavLst>
                                        <p:tav tm="0">
                                          <p:val>
                                            <p:strVal val="4*#ppt_h"/>
                                          </p:val>
                                        </p:tav>
                                        <p:tav tm="100000">
                                          <p:val>
                                            <p:strVal val="#ppt_h"/>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601" grpId="1"/>
    </p:bldLst>
  </p:timing>
</p:sld>
</file>

<file path=ppt/slides/slide14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604" name="COMPUTERS ARE EVERYWHERE.tiff" descr="COMPUTERS ARE EVERYWHERE.tiff"/>
          <p:cNvPicPr>
            <a:picLocks noChangeAspect="1"/>
          </p:cNvPicPr>
          <p:nvPr/>
        </p:nvPicPr>
        <p:blipFill>
          <a:blip r:embed="rId2">
            <a:extLst/>
          </a:blip>
          <a:stretch>
            <a:fillRect/>
          </a:stretch>
        </p:blipFill>
        <p:spPr>
          <a:xfrm>
            <a:off x="0" y="3622"/>
            <a:ext cx="24384000" cy="13708755"/>
          </a:xfrm>
          <a:prstGeom prst="rect">
            <a:avLst/>
          </a:prstGeom>
          <a:ln w="12700">
            <a:miter lim="400000"/>
          </a:ln>
        </p:spPr>
      </p:pic>
    </p:spTree>
  </p:cSld>
  <p:clrMapOvr>
    <a:masterClrMapping/>
  </p:clrMapOvr>
  <p:transition xmlns:p14="http://schemas.microsoft.com/office/powerpoint/2010/main" spd="med" advClick="1"/>
</p:sld>
</file>

<file path=ppt/slides/slide14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606" name="pasted-movie.png" descr="pasted-movie.png"/>
          <p:cNvPicPr>
            <a:picLocks noChangeAspect="1"/>
          </p:cNvPicPr>
          <p:nvPr/>
        </p:nvPicPr>
        <p:blipFill>
          <a:blip r:embed="rId2">
            <a:extLst/>
          </a:blip>
          <a:stretch>
            <a:fillRect/>
          </a:stretch>
        </p:blipFill>
        <p:spPr>
          <a:xfrm>
            <a:off x="1840301" y="0"/>
            <a:ext cx="20703398" cy="13716000"/>
          </a:xfrm>
          <a:prstGeom prst="rect">
            <a:avLst/>
          </a:prstGeom>
          <a:ln w="12700">
            <a:miter lim="400000"/>
          </a:ln>
        </p:spPr>
      </p:pic>
    </p:spTree>
  </p:cSld>
  <p:clrMapOvr>
    <a:masterClrMapping/>
  </p:clrMapOvr>
  <p:transition xmlns:p14="http://schemas.microsoft.com/office/powerpoint/2010/main" spd="med" advClick="1"/>
</p:sld>
</file>

<file path=ppt/slides/slide14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608" name="pasted-movie.png" descr="pasted-movie.png"/>
          <p:cNvPicPr>
            <a:picLocks noChangeAspect="1"/>
          </p:cNvPicPr>
          <p:nvPr/>
        </p:nvPicPr>
        <p:blipFill>
          <a:blip r:embed="rId2">
            <a:extLst/>
          </a:blip>
          <a:stretch>
            <a:fillRect/>
          </a:stretch>
        </p:blipFill>
        <p:spPr>
          <a:xfrm>
            <a:off x="1219200" y="0"/>
            <a:ext cx="21945600" cy="13716000"/>
          </a:xfrm>
          <a:prstGeom prst="rect">
            <a:avLst/>
          </a:prstGeom>
          <a:ln w="12700">
            <a:miter lim="400000"/>
          </a:ln>
        </p:spPr>
      </p:pic>
    </p:spTree>
  </p:cSld>
  <p:clrMapOvr>
    <a:masterClrMapping/>
  </p:clrMapOvr>
  <mc:AlternateContent xmlns:mc="http://schemas.openxmlformats.org/markup-compatibility/2006">
    <mc:Choice xmlns:p14="http://schemas.microsoft.com/office/powerpoint/2010/main" Requires="p14">
      <p:transition spd="slow" advClick="1" p14:dur="2000">
        <p:dissolve/>
      </p:transition>
    </mc:Choice>
    <mc:Fallback>
      <p:transition spd="slow">
        <p:fade/>
      </p:transition>
    </mc:Fallback>
  </mc:AlternateContent>
</p:sld>
</file>

<file path=ppt/slides/slide14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610" name="pasted-movie.png" descr="pasted-movie.png"/>
          <p:cNvPicPr>
            <a:picLocks noChangeAspect="1"/>
          </p:cNvPicPr>
          <p:nvPr/>
        </p:nvPicPr>
        <p:blipFill>
          <a:blip r:embed="rId2">
            <a:extLst/>
          </a:blip>
          <a:stretch>
            <a:fillRect/>
          </a:stretch>
        </p:blipFill>
        <p:spPr>
          <a:xfrm>
            <a:off x="0" y="304800"/>
            <a:ext cx="24384000" cy="13106400"/>
          </a:xfrm>
          <a:prstGeom prst="rect">
            <a:avLst/>
          </a:prstGeom>
          <a:ln w="12700">
            <a:miter lim="400000"/>
          </a:ln>
        </p:spPr>
      </p:pic>
    </p:spTree>
  </p:cSld>
  <p:clrMapOvr>
    <a:masterClrMapping/>
  </p:clrMapOvr>
  <mc:AlternateContent xmlns:mc="http://schemas.openxmlformats.org/markup-compatibility/2006">
    <mc:Choice xmlns:p14="http://schemas.microsoft.com/office/powerpoint/2010/main" Requires="p14">
      <p:transition spd="slow" advClick="1" p14:dur="2000">
        <p:dissolve/>
      </p:transition>
    </mc:Choice>
    <mc:Fallback>
      <p:transition spd="slow">
        <p:fade/>
      </p:transition>
    </mc:Fallback>
  </mc:AlternateContent>
</p:sld>
</file>

<file path=ppt/slides/slide15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612" name="pasted-movie.png" descr="pasted-movie.png"/>
          <p:cNvPicPr>
            <a:picLocks noChangeAspect="1"/>
          </p:cNvPicPr>
          <p:nvPr/>
        </p:nvPicPr>
        <p:blipFill>
          <a:blip r:embed="rId2">
            <a:extLst/>
          </a:blip>
          <a:stretch>
            <a:fillRect/>
          </a:stretch>
        </p:blipFill>
        <p:spPr>
          <a:xfrm>
            <a:off x="1840301" y="0"/>
            <a:ext cx="20703398" cy="13716000"/>
          </a:xfrm>
          <a:prstGeom prst="rect">
            <a:avLst/>
          </a:prstGeom>
          <a:ln w="12700">
            <a:miter lim="400000"/>
          </a:ln>
        </p:spPr>
      </p:pic>
      <p:sp>
        <p:nvSpPr>
          <p:cNvPr id="613" name="😍"/>
          <p:cNvSpPr txBox="1"/>
          <p:nvPr/>
        </p:nvSpPr>
        <p:spPr>
          <a:xfrm>
            <a:off x="11940524" y="9269790"/>
            <a:ext cx="952501" cy="12065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sz="6600"/>
            </a:lvl1pPr>
          </a:lstStyle>
          <a:p>
            <a:pPr/>
            <a:r>
              <a:t>😍</a:t>
            </a:r>
          </a:p>
        </p:txBody>
      </p:sp>
    </p:spTree>
  </p:cSld>
  <p:clrMapOvr>
    <a:masterClrMapping/>
  </p:clrMapOvr>
  <p:transition xmlns:p14="http://schemas.microsoft.com/office/powerpoint/2010/main" spd="med" advClick="1"/>
</p:sld>
</file>

<file path=ppt/slides/slide15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615" name="pasted-movie.png" descr="pasted-movie.png"/>
          <p:cNvPicPr>
            <a:picLocks noChangeAspect="1"/>
          </p:cNvPicPr>
          <p:nvPr/>
        </p:nvPicPr>
        <p:blipFill>
          <a:blip r:embed="rId2">
            <a:extLst/>
          </a:blip>
          <a:stretch>
            <a:fillRect/>
          </a:stretch>
        </p:blipFill>
        <p:spPr>
          <a:xfrm>
            <a:off x="78513" y="0"/>
            <a:ext cx="24226975" cy="13716000"/>
          </a:xfrm>
          <a:prstGeom prst="rect">
            <a:avLst/>
          </a:prstGeom>
          <a:ln w="12700">
            <a:miter lim="400000"/>
          </a:ln>
        </p:spPr>
      </p:pic>
      <p:sp>
        <p:nvSpPr>
          <p:cNvPr id="616" name="NOT INVENTED HERE"/>
          <p:cNvSpPr txBox="1"/>
          <p:nvPr/>
        </p:nvSpPr>
        <p:spPr>
          <a:xfrm>
            <a:off x="9098260" y="4528635"/>
            <a:ext cx="10249248" cy="2222501"/>
          </a:xfrm>
          <a:prstGeom prst="rect">
            <a:avLst/>
          </a:prstGeom>
          <a:ln w="12700">
            <a:miter lim="400000"/>
          </a:ln>
          <a:effectLst>
            <a:outerShdw sx="100000" sy="100000" kx="0" ky="0" algn="b" rotWithShape="0" blurRad="76200" dist="61873" dir="5400000">
              <a:srgbClr val="000000">
                <a:alpha val="79734"/>
              </a:srgbClr>
            </a:outerShdw>
          </a:effectLst>
          <a:extLst>
            <a:ext uri="{C572A759-6A51-4108-AA02-DFA0A04FC94B}">
              <ma14:wrappingTextBoxFlag xmlns:ma14="http://schemas.microsoft.com/office/mac/drawingml/2011/main" val="1"/>
            </a:ext>
          </a:extLst>
        </p:spPr>
        <p:txBody>
          <a:bodyPr wrap="none" lIns="50800" tIns="50800" rIns="50800" bIns="50800" anchor="ctr">
            <a:spAutoFit/>
          </a:bodyPr>
          <a:lstStyle>
            <a:lvl1pPr algn="ctr">
              <a:spcBef>
                <a:spcPts val="1400"/>
              </a:spcBef>
              <a:defRPr sz="10400">
                <a:solidFill>
                  <a:schemeClr val="accent3">
                    <a:hueOff val="-385756"/>
                    <a:satOff val="-32155"/>
                    <a:lumOff val="17967"/>
                  </a:schemeClr>
                </a:solidFill>
                <a:latin typeface="Holy Blood"/>
                <a:ea typeface="Holy Blood"/>
                <a:cs typeface="Holy Blood"/>
                <a:sym typeface="Holy Blood"/>
              </a:defRPr>
            </a:lvl1pPr>
          </a:lstStyle>
          <a:p>
            <a:pPr/>
            <a:r>
              <a:t>NOT INVENTED HERE</a:t>
            </a:r>
          </a:p>
        </p:txBody>
      </p:sp>
    </p:spTree>
  </p:cSld>
  <p:clrMapOvr>
    <a:masterClrMapping/>
  </p:clrMapOvr>
  <mc:AlternateContent xmlns:mc="http://schemas.openxmlformats.org/markup-compatibility/2006">
    <mc:Choice xmlns:p14="http://schemas.microsoft.com/office/powerpoint/2010/main" Requires="p14">
      <p:transition spd="slow" advClick="1" p14:dur="2000">
        <p:dissolve/>
      </p:transition>
    </mc:Choice>
    <mc:Fallback>
      <p:transition spd="slow">
        <p:fade/>
      </p:transition>
    </mc:Fallback>
  </mc:AlternateContent>
</p:sld>
</file>

<file path=ppt/slides/slide15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618" name="pasted-movie.png" descr="pasted-movie.png"/>
          <p:cNvPicPr>
            <a:picLocks noChangeAspect="1"/>
          </p:cNvPicPr>
          <p:nvPr/>
        </p:nvPicPr>
        <p:blipFill>
          <a:blip r:embed="rId2">
            <a:extLst/>
          </a:blip>
          <a:stretch>
            <a:fillRect/>
          </a:stretch>
        </p:blipFill>
        <p:spPr>
          <a:xfrm>
            <a:off x="2671132" y="0"/>
            <a:ext cx="19041736" cy="13716000"/>
          </a:xfrm>
          <a:prstGeom prst="rect">
            <a:avLst/>
          </a:prstGeom>
          <a:ln w="12700">
            <a:miter lim="400000"/>
          </a:ln>
        </p:spPr>
      </p:pic>
    </p:spTree>
  </p:cSld>
  <p:clrMapOvr>
    <a:masterClrMapping/>
  </p:clrMapOvr>
  <p:transition xmlns:p14="http://schemas.microsoft.com/office/powerpoint/2010/main" spd="med" advClick="1"/>
</p:sld>
</file>

<file path=ppt/slides/slide15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620" name="Outreach…"/>
          <p:cNvSpPr txBox="1"/>
          <p:nvPr/>
        </p:nvSpPr>
        <p:spPr>
          <a:xfrm>
            <a:off x="7224266" y="3675379"/>
            <a:ext cx="9935469" cy="636524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lgn="ctr">
              <a:defRPr b="1" sz="12000">
                <a:latin typeface="Helvetica"/>
                <a:ea typeface="Helvetica"/>
                <a:cs typeface="Helvetica"/>
                <a:sym typeface="Helvetica"/>
              </a:defRPr>
            </a:pPr>
            <a:r>
              <a:t>Outreach</a:t>
            </a:r>
          </a:p>
          <a:p>
            <a:pPr algn="ctr">
              <a:defRPr b="1" sz="12000">
                <a:latin typeface="Helvetica"/>
                <a:ea typeface="Helvetica"/>
                <a:cs typeface="Helvetica"/>
                <a:sym typeface="Helvetica"/>
              </a:defRPr>
            </a:pPr>
            <a:r>
              <a:t>&amp;</a:t>
            </a:r>
          </a:p>
          <a:p>
            <a:pPr algn="ctr">
              <a:defRPr b="1" sz="12000">
                <a:latin typeface="Helvetica"/>
                <a:ea typeface="Helvetica"/>
                <a:cs typeface="Helvetica"/>
                <a:sym typeface="Helvetica"/>
              </a:defRPr>
            </a:pPr>
            <a:r>
              <a:t>Collaboration</a:t>
            </a:r>
          </a:p>
        </p:txBody>
      </p:sp>
    </p:spTree>
  </p:cSld>
  <p:clrMapOvr>
    <a:masterClrMapping/>
  </p:clrMapOvr>
  <p:transition xmlns:p14="http://schemas.microsoft.com/office/powerpoint/2010/main" spd="med" advClick="1"/>
</p:sld>
</file>

<file path=ppt/slides/slide15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622" name="Layer.png" descr="Layer.png"/>
          <p:cNvPicPr>
            <a:picLocks noChangeAspect="1"/>
          </p:cNvPicPr>
          <p:nvPr/>
        </p:nvPicPr>
        <p:blipFill>
          <a:blip r:embed="rId2">
            <a:extLst/>
          </a:blip>
          <a:stretch>
            <a:fillRect/>
          </a:stretch>
        </p:blipFill>
        <p:spPr>
          <a:xfrm>
            <a:off x="10989126" y="8214295"/>
            <a:ext cx="2405748" cy="3444471"/>
          </a:xfrm>
          <a:prstGeom prst="rect">
            <a:avLst/>
          </a:prstGeom>
          <a:ln w="12700">
            <a:miter lim="400000"/>
          </a:ln>
          <a:effectLst>
            <a:outerShdw sx="100000" sy="100000" kx="0" ky="0" algn="b" rotWithShape="0" blurRad="76200" dist="61873" dir="5400000">
              <a:srgbClr val="000000">
                <a:alpha val="79734"/>
              </a:srgbClr>
            </a:outerShdw>
          </a:effectLst>
        </p:spPr>
      </p:pic>
    </p:spTree>
  </p:cSld>
  <p:clrMapOvr>
    <a:masterClrMapping/>
  </p:clrMapOvr>
  <p:transition xmlns:p14="http://schemas.microsoft.com/office/powerpoint/2010/main" spd="med" advClick="1"/>
</p:sld>
</file>

<file path=ppt/slides/slide15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624" name="pasted-movie.png" descr="pasted-movie.png"/>
          <p:cNvPicPr>
            <a:picLocks noChangeAspect="1"/>
          </p:cNvPicPr>
          <p:nvPr/>
        </p:nvPicPr>
        <p:blipFill>
          <a:blip r:embed="rId2">
            <a:extLst/>
          </a:blip>
          <a:stretch>
            <a:fillRect/>
          </a:stretch>
        </p:blipFill>
        <p:spPr>
          <a:xfrm>
            <a:off x="1896602" y="0"/>
            <a:ext cx="20590797" cy="13716000"/>
          </a:xfrm>
          <a:prstGeom prst="rect">
            <a:avLst/>
          </a:prstGeom>
          <a:ln w="12700">
            <a:miter lim="400000"/>
          </a:ln>
        </p:spPr>
      </p:pic>
      <p:pic>
        <p:nvPicPr>
          <p:cNvPr id="625" name="Layer.png" descr="Layer.png"/>
          <p:cNvPicPr>
            <a:picLocks noChangeAspect="1"/>
          </p:cNvPicPr>
          <p:nvPr/>
        </p:nvPicPr>
        <p:blipFill>
          <a:blip r:embed="rId3">
            <a:extLst/>
          </a:blip>
          <a:stretch>
            <a:fillRect/>
          </a:stretch>
        </p:blipFill>
        <p:spPr>
          <a:xfrm>
            <a:off x="10989126" y="8214295"/>
            <a:ext cx="2405748" cy="3444471"/>
          </a:xfrm>
          <a:prstGeom prst="rect">
            <a:avLst/>
          </a:prstGeom>
          <a:ln w="12700">
            <a:miter lim="400000"/>
          </a:ln>
          <a:effectLst>
            <a:outerShdw sx="100000" sy="100000" kx="0" ky="0" algn="b" rotWithShape="0" blurRad="76200" dist="61873" dir="5400000">
              <a:srgbClr val="000000">
                <a:alpha val="79734"/>
              </a:srgbClr>
            </a:outerShdw>
          </a:effectLst>
        </p:spPr>
      </p:pic>
    </p:spTree>
  </p:cSld>
  <p:clrMapOvr>
    <a:masterClrMapping/>
  </p:clrMapOvr>
  <p:transition xmlns:p14="http://schemas.microsoft.com/office/powerpoint/2010/main" spd="med" advClick="1"/>
</p:sld>
</file>

<file path=ppt/slides/slide15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627" name="Books by Mail"/>
          <p:cNvSpPr txBox="1"/>
          <p:nvPr/>
        </p:nvSpPr>
        <p:spPr>
          <a:xfrm>
            <a:off x="7011441" y="5892800"/>
            <a:ext cx="10361118" cy="19304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lgn="ctr">
              <a:defRPr b="1" sz="12000">
                <a:latin typeface="Helvetica"/>
                <a:ea typeface="Helvetica"/>
                <a:cs typeface="Helvetica"/>
                <a:sym typeface="Helvetica"/>
              </a:defRPr>
            </a:lvl1pPr>
          </a:lstStyle>
          <a:p>
            <a:pPr/>
            <a:r>
              <a:t>Books by Mail</a:t>
            </a:r>
          </a:p>
        </p:txBody>
      </p:sp>
    </p:spTree>
  </p:cSld>
  <p:clrMapOvr>
    <a:masterClrMapping/>
  </p:clrMapOvr>
  <p:transition xmlns:p14="http://schemas.microsoft.com/office/powerpoint/2010/main" spd="med" advClick="1"/>
</p:sld>
</file>

<file path=ppt/slides/slide15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629" name="OPAC"/>
          <p:cNvSpPr txBox="1"/>
          <p:nvPr/>
        </p:nvSpPr>
        <p:spPr>
          <a:xfrm>
            <a:off x="9989492" y="5892800"/>
            <a:ext cx="4405016" cy="19304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lgn="ctr">
              <a:defRPr b="1" sz="12000">
                <a:latin typeface="Helvetica"/>
                <a:ea typeface="Helvetica"/>
                <a:cs typeface="Helvetica"/>
                <a:sym typeface="Helvetica"/>
              </a:defRPr>
            </a:lvl1pPr>
          </a:lstStyle>
          <a:p>
            <a:pPr/>
            <a:r>
              <a:t>OPAC</a:t>
            </a:r>
          </a:p>
        </p:txBody>
      </p:sp>
    </p:spTree>
  </p:cSld>
  <p:clrMapOvr>
    <a:masterClrMapping/>
  </p:clrMapOvr>
  <mc:AlternateContent xmlns:mc="http://schemas.openxmlformats.org/markup-compatibility/2006">
    <mc:Choice xmlns:p14="http://schemas.microsoft.com/office/powerpoint/2010/main" Requires="p14">
      <p:transition spd="med" advClick="1" p14:dur="1000">
        <p14:prism dir="r"/>
      </p:transition>
    </mc:Choice>
    <mc:Fallback>
      <p:transition spd="med">
        <p:fade/>
      </p:transition>
    </mc:Fallback>
  </mc:AlternateContent>
</p:sld>
</file>

<file path=ppt/slides/slide15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631" name="How fast is your OPAC?"/>
          <p:cNvSpPr txBox="1"/>
          <p:nvPr/>
        </p:nvSpPr>
        <p:spPr>
          <a:xfrm>
            <a:off x="3426916" y="3143227"/>
            <a:ext cx="17530168" cy="19304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lgn="ctr">
              <a:defRPr b="1" sz="12000">
                <a:latin typeface="Helvetica"/>
                <a:ea typeface="Helvetica"/>
                <a:cs typeface="Helvetica"/>
                <a:sym typeface="Helvetica"/>
              </a:defRPr>
            </a:lvl1pPr>
          </a:lstStyle>
          <a:p>
            <a:pPr/>
            <a:r>
              <a:t>How fast is your OPAC?</a:t>
            </a:r>
          </a:p>
        </p:txBody>
      </p:sp>
      <p:sp>
        <p:nvSpPr>
          <p:cNvPr id="632" name="How easy is it the first time?"/>
          <p:cNvSpPr txBox="1"/>
          <p:nvPr/>
        </p:nvSpPr>
        <p:spPr>
          <a:xfrm>
            <a:off x="1845245" y="7958347"/>
            <a:ext cx="20693510" cy="19304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lgn="ctr">
              <a:defRPr b="1" sz="12000">
                <a:latin typeface="Helvetica"/>
                <a:ea typeface="Helvetica"/>
                <a:cs typeface="Helvetica"/>
                <a:sym typeface="Helvetica"/>
              </a:defRPr>
            </a:pPr>
            <a:r>
              <a:t>How easy is it the </a:t>
            </a:r>
            <a:r>
              <a:rPr i="1"/>
              <a:t>first time</a:t>
            </a:r>
            <a:r>
              <a:t>?</a:t>
            </a:r>
          </a:p>
        </p:txBody>
      </p:sp>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0" presetID="1" grpId="1" fill="hold">
                                  <p:stCondLst>
                                    <p:cond delay="0"/>
                                  </p:stCondLst>
                                  <p:iterate type="el" backwards="0">
                                    <p:tmAbs val="0"/>
                                  </p:iterate>
                                  <p:childTnLst>
                                    <p:set>
                                      <p:cBhvr>
                                        <p:cTn id="6" fill="hold"/>
                                        <p:tgtEl>
                                          <p:spTgt spid="632"/>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632" grpId="1"/>
    </p:bldLst>
  </p:timing>
</p:sld>
</file>

<file path=ppt/slides/slide15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634" name="CleanShot 2024-02-04 at 09.05.22@2x.png" descr="CleanShot 2024-02-04 at 09.05.22@2x.png"/>
          <p:cNvPicPr>
            <a:picLocks noChangeAspect="1"/>
          </p:cNvPicPr>
          <p:nvPr/>
        </p:nvPicPr>
        <p:blipFill>
          <a:blip r:embed="rId2">
            <a:extLst/>
          </a:blip>
          <a:stretch>
            <a:fillRect/>
          </a:stretch>
        </p:blipFill>
        <p:spPr>
          <a:xfrm>
            <a:off x="984250" y="781050"/>
            <a:ext cx="22415500" cy="12153900"/>
          </a:xfrm>
          <a:prstGeom prst="rect">
            <a:avLst/>
          </a:prstGeom>
          <a:ln w="12700">
            <a:miter lim="400000"/>
          </a:ln>
        </p:spPr>
      </p:pic>
    </p:spTree>
  </p:cSld>
  <p:clrMapOvr>
    <a:masterClrMapping/>
  </p:clrMapOvr>
  <p:transition xmlns:p14="http://schemas.microsoft.com/office/powerpoint/2010/main" spd="med" advClick="1"/>
</p:sld>
</file>

<file path=ppt/slides/slide16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636" name="CleanShot 2024-02-04 at 09.05.22@2x.png" descr="CleanShot 2024-02-04 at 09.05.22@2x.png"/>
          <p:cNvPicPr>
            <a:picLocks noChangeAspect="1"/>
          </p:cNvPicPr>
          <p:nvPr/>
        </p:nvPicPr>
        <p:blipFill>
          <a:blip r:embed="rId2">
            <a:alphaModFix amt="53303"/>
            <a:extLst/>
          </a:blip>
          <a:stretch>
            <a:fillRect/>
          </a:stretch>
        </p:blipFill>
        <p:spPr>
          <a:xfrm>
            <a:off x="984250" y="781050"/>
            <a:ext cx="22415500" cy="12153900"/>
          </a:xfrm>
          <a:prstGeom prst="rect">
            <a:avLst/>
          </a:prstGeom>
          <a:ln w="12700">
            <a:miter lim="400000"/>
          </a:ln>
        </p:spPr>
      </p:pic>
      <p:sp>
        <p:nvSpPr>
          <p:cNvPr id="637" name="🤩"/>
          <p:cNvSpPr txBox="1"/>
          <p:nvPr/>
        </p:nvSpPr>
        <p:spPr>
          <a:xfrm>
            <a:off x="9582150" y="3454399"/>
            <a:ext cx="5219700" cy="68072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sz="40200"/>
            </a:lvl1pPr>
          </a:lstStyle>
          <a:p>
            <a:pPr/>
            <a:r>
              <a:t>🤩</a:t>
            </a:r>
          </a:p>
        </p:txBody>
      </p:sp>
    </p:spTree>
  </p:cSld>
  <p:clrMapOvr>
    <a:masterClrMapping/>
  </p:clrMapOvr>
  <mc:AlternateContent xmlns:mc="http://schemas.openxmlformats.org/markup-compatibility/2006">
    <mc:Choice xmlns:p14="http://schemas.microsoft.com/office/powerpoint/2010/main" Requires="p14">
      <p:transition spd="med" advClick="1" p14:dur="1000">
        <p:dissolve/>
      </p:transition>
    </mc:Choice>
    <mc:Fallback>
      <p:transition spd="med">
        <p:fade/>
      </p:transition>
    </mc:Fallback>
  </mc:AlternateContent>
</p:sld>
</file>

<file path=ppt/slides/slide16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639" name="pasted-movie.png" descr="pasted-movie.png"/>
          <p:cNvPicPr>
            <a:picLocks noChangeAspect="1"/>
          </p:cNvPicPr>
          <p:nvPr/>
        </p:nvPicPr>
        <p:blipFill>
          <a:blip r:embed="rId2">
            <a:extLst/>
          </a:blip>
          <a:stretch>
            <a:fillRect/>
          </a:stretch>
        </p:blipFill>
        <p:spPr>
          <a:xfrm>
            <a:off x="-555288" y="-1641792"/>
            <a:ext cx="25494576" cy="16999584"/>
          </a:xfrm>
          <a:prstGeom prst="rect">
            <a:avLst/>
          </a:prstGeom>
          <a:ln w="12700">
            <a:miter lim="400000"/>
          </a:ln>
        </p:spPr>
      </p:pic>
    </p:spTree>
  </p:cSld>
  <p:clrMapOvr>
    <a:masterClrMapping/>
  </p:clrMapOvr>
  <p:transition xmlns:p14="http://schemas.microsoft.com/office/powerpoint/2010/main" spd="med" advClick="1"/>
</p:sld>
</file>

<file path=ppt/slides/slide16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641" name="pasted-movie.png" descr="pasted-movie.png"/>
          <p:cNvPicPr>
            <a:picLocks noChangeAspect="1"/>
          </p:cNvPicPr>
          <p:nvPr/>
        </p:nvPicPr>
        <p:blipFill>
          <a:blip r:embed="rId2">
            <a:extLst/>
          </a:blip>
          <a:stretch>
            <a:fillRect/>
          </a:stretch>
        </p:blipFill>
        <p:spPr>
          <a:xfrm>
            <a:off x="3048000" y="0"/>
            <a:ext cx="18288000" cy="13716000"/>
          </a:xfrm>
          <a:prstGeom prst="rect">
            <a:avLst/>
          </a:prstGeom>
          <a:ln w="12700">
            <a:miter lim="400000"/>
          </a:ln>
        </p:spPr>
      </p:pic>
    </p:spTree>
  </p:cSld>
  <p:clrMapOvr>
    <a:masterClrMapping/>
  </p:clrMapOvr>
  <p:transition xmlns:p14="http://schemas.microsoft.com/office/powerpoint/2010/main" spd="med" advClick="1"/>
</p:sld>
</file>

<file path=ppt/slides/slide16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643" name="CleanShot 2024-02-04 at 09.13.40@2x.png" descr="CleanShot 2024-02-04 at 09.13.40@2x.png"/>
          <p:cNvPicPr>
            <a:picLocks noChangeAspect="1"/>
          </p:cNvPicPr>
          <p:nvPr/>
        </p:nvPicPr>
        <p:blipFill>
          <a:blip r:embed="rId2">
            <a:extLst/>
          </a:blip>
          <a:stretch>
            <a:fillRect/>
          </a:stretch>
        </p:blipFill>
        <p:spPr>
          <a:xfrm>
            <a:off x="984250" y="838200"/>
            <a:ext cx="22415500" cy="12039600"/>
          </a:xfrm>
          <a:prstGeom prst="rect">
            <a:avLst/>
          </a:prstGeom>
          <a:ln w="12700">
            <a:miter lim="400000"/>
          </a:ln>
        </p:spPr>
      </p:pic>
    </p:spTree>
  </p:cSld>
  <p:clrMapOvr>
    <a:masterClrMapping/>
  </p:clrMapOvr>
  <p:transition xmlns:p14="http://schemas.microsoft.com/office/powerpoint/2010/main" spd="med" advClick="1"/>
</p:sld>
</file>

<file path=ppt/slides/slide16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645" name="CleanShot 2024-02-04 at 09.14.07@2x.png" descr="CleanShot 2024-02-04 at 09.14.07@2x.png"/>
          <p:cNvPicPr>
            <a:picLocks noChangeAspect="1"/>
          </p:cNvPicPr>
          <p:nvPr/>
        </p:nvPicPr>
        <p:blipFill>
          <a:blip r:embed="rId2">
            <a:extLst/>
          </a:blip>
          <a:stretch>
            <a:fillRect/>
          </a:stretch>
        </p:blipFill>
        <p:spPr>
          <a:xfrm>
            <a:off x="1022350" y="844550"/>
            <a:ext cx="22339300" cy="12026900"/>
          </a:xfrm>
          <a:prstGeom prst="rect">
            <a:avLst/>
          </a:prstGeom>
          <a:ln w="12700">
            <a:miter lim="400000"/>
          </a:ln>
        </p:spPr>
      </p:pic>
    </p:spTree>
  </p:cSld>
  <p:clrMapOvr>
    <a:masterClrMapping/>
  </p:clrMapOvr>
  <p:transition xmlns:p14="http://schemas.microsoft.com/office/powerpoint/2010/main" spd="med" advClick="1"/>
</p:sld>
</file>

<file path=ppt/slides/slide16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647" name="CleanShot 2024-02-04 at 09.17.15@2x.png" descr="CleanShot 2024-02-04 at 09.17.15@2x.png"/>
          <p:cNvPicPr>
            <a:picLocks noChangeAspect="1"/>
          </p:cNvPicPr>
          <p:nvPr/>
        </p:nvPicPr>
        <p:blipFill>
          <a:blip r:embed="rId2">
            <a:extLst/>
          </a:blip>
          <a:stretch>
            <a:fillRect/>
          </a:stretch>
        </p:blipFill>
        <p:spPr>
          <a:xfrm>
            <a:off x="1016000" y="869950"/>
            <a:ext cx="22352000" cy="11976100"/>
          </a:xfrm>
          <a:prstGeom prst="rect">
            <a:avLst/>
          </a:prstGeom>
          <a:ln w="12700">
            <a:miter lim="400000"/>
          </a:ln>
        </p:spPr>
      </p:pic>
    </p:spTree>
  </p:cSld>
  <p:clrMapOvr>
    <a:masterClrMapping/>
  </p:clrMapOvr>
  <p:transition xmlns:p14="http://schemas.microsoft.com/office/powerpoint/2010/main" spd="med" advClick="1"/>
</p:sld>
</file>

<file path=ppt/slides/slide16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649" name="CleanShot 2024-02-04 at 09.16.51@2x.png" descr="CleanShot 2024-02-04 at 09.16.51@2x.png"/>
          <p:cNvPicPr>
            <a:picLocks noChangeAspect="1"/>
          </p:cNvPicPr>
          <p:nvPr/>
        </p:nvPicPr>
        <p:blipFill>
          <a:blip r:embed="rId2">
            <a:extLst/>
          </a:blip>
          <a:stretch>
            <a:fillRect/>
          </a:stretch>
        </p:blipFill>
        <p:spPr>
          <a:xfrm>
            <a:off x="1022350" y="844550"/>
            <a:ext cx="22339300" cy="12026900"/>
          </a:xfrm>
          <a:prstGeom prst="rect">
            <a:avLst/>
          </a:prstGeom>
          <a:ln w="12700">
            <a:miter lim="400000"/>
          </a:ln>
        </p:spPr>
      </p:pic>
    </p:spTree>
  </p:cSld>
  <p:clrMapOvr>
    <a:masterClrMapping/>
  </p:clrMapOvr>
  <p:transition xmlns:p14="http://schemas.microsoft.com/office/powerpoint/2010/main" spd="med" advClick="1"/>
</p:sld>
</file>

<file path=ppt/slides/slide16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651" name="Branding"/>
          <p:cNvSpPr txBox="1"/>
          <p:nvPr/>
        </p:nvSpPr>
        <p:spPr>
          <a:xfrm>
            <a:off x="8790682" y="5892800"/>
            <a:ext cx="6802636" cy="19304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lgn="ctr">
              <a:defRPr b="1" sz="12000">
                <a:latin typeface="Helvetica"/>
                <a:ea typeface="Helvetica"/>
                <a:cs typeface="Helvetica"/>
                <a:sym typeface="Helvetica"/>
              </a:defRPr>
            </a:lvl1pPr>
          </a:lstStyle>
          <a:p>
            <a:pPr/>
            <a:r>
              <a:t>Branding</a:t>
            </a:r>
          </a:p>
        </p:txBody>
      </p:sp>
    </p:spTree>
  </p:cSld>
  <p:clrMapOvr>
    <a:masterClrMapping/>
  </p:clrMapOvr>
  <p:transition xmlns:p14="http://schemas.microsoft.com/office/powerpoint/2010/main" spd="med" advClick="1"/>
</p:sld>
</file>

<file path=ppt/slides/slide16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E0E0E"/>
        </a:solidFill>
      </p:bgPr>
    </p:bg>
    <p:spTree>
      <p:nvGrpSpPr>
        <p:cNvPr id="1" name=""/>
        <p:cNvGrpSpPr/>
        <p:nvPr/>
      </p:nvGrpSpPr>
      <p:grpSpPr>
        <a:xfrm>
          <a:off x="0" y="0"/>
          <a:ext cx="0" cy="0"/>
          <a:chOff x="0" y="0"/>
          <a:chExt cx="0" cy="0"/>
        </a:xfrm>
      </p:grpSpPr>
      <p:pic>
        <p:nvPicPr>
          <p:cNvPr id="653" name="pasted-movie.png" descr="pasted-movie.png"/>
          <p:cNvPicPr>
            <a:picLocks noChangeAspect="1"/>
          </p:cNvPicPr>
          <p:nvPr/>
        </p:nvPicPr>
        <p:blipFill>
          <a:blip r:embed="rId2">
            <a:extLst/>
          </a:blip>
          <a:stretch>
            <a:fillRect/>
          </a:stretch>
        </p:blipFill>
        <p:spPr>
          <a:xfrm>
            <a:off x="1052878" y="625885"/>
            <a:ext cx="7269952" cy="7269952"/>
          </a:xfrm>
          <a:prstGeom prst="rect">
            <a:avLst/>
          </a:prstGeom>
          <a:ln w="12700">
            <a:miter lim="400000"/>
          </a:ln>
        </p:spPr>
      </p:pic>
      <p:pic>
        <p:nvPicPr>
          <p:cNvPr id="654" name="pasted-movie.png" descr="pasted-movie.png"/>
          <p:cNvPicPr>
            <a:picLocks noChangeAspect="1"/>
          </p:cNvPicPr>
          <p:nvPr/>
        </p:nvPicPr>
        <p:blipFill>
          <a:blip r:embed="rId3">
            <a:extLst/>
          </a:blip>
          <a:stretch>
            <a:fillRect/>
          </a:stretch>
        </p:blipFill>
        <p:spPr>
          <a:xfrm>
            <a:off x="6007851" y="4611584"/>
            <a:ext cx="7462585" cy="7462585"/>
          </a:xfrm>
          <a:prstGeom prst="rect">
            <a:avLst/>
          </a:prstGeom>
          <a:ln w="12700">
            <a:miter lim="400000"/>
          </a:ln>
        </p:spPr>
      </p:pic>
      <p:pic>
        <p:nvPicPr>
          <p:cNvPr id="655" name="pasted-movie.png" descr="pasted-movie.png"/>
          <p:cNvPicPr>
            <a:picLocks noChangeAspect="1"/>
          </p:cNvPicPr>
          <p:nvPr/>
        </p:nvPicPr>
        <p:blipFill>
          <a:blip r:embed="rId4">
            <a:extLst/>
          </a:blip>
          <a:stretch>
            <a:fillRect/>
          </a:stretch>
        </p:blipFill>
        <p:spPr>
          <a:xfrm>
            <a:off x="16219419" y="428074"/>
            <a:ext cx="7269952" cy="7269952"/>
          </a:xfrm>
          <a:prstGeom prst="rect">
            <a:avLst/>
          </a:prstGeom>
          <a:ln w="12700">
            <a:miter lim="400000"/>
          </a:ln>
        </p:spPr>
      </p:pic>
      <p:pic>
        <p:nvPicPr>
          <p:cNvPr id="656" name="pasted-movie.png" descr="pasted-movie.png"/>
          <p:cNvPicPr>
            <a:picLocks noChangeAspect="1"/>
          </p:cNvPicPr>
          <p:nvPr/>
        </p:nvPicPr>
        <p:blipFill>
          <a:blip r:embed="rId5">
            <a:extLst/>
          </a:blip>
          <a:stretch>
            <a:fillRect/>
          </a:stretch>
        </p:blipFill>
        <p:spPr>
          <a:xfrm>
            <a:off x="13129048" y="6520426"/>
            <a:ext cx="7151720" cy="7151720"/>
          </a:xfrm>
          <a:prstGeom prst="rect">
            <a:avLst/>
          </a:prstGeom>
          <a:ln w="12700">
            <a:miter lim="400000"/>
          </a:ln>
        </p:spPr>
      </p:pic>
    </p:spTree>
  </p:cSld>
  <p:clrMapOvr>
    <a:masterClrMapping/>
  </p:clrMapOvr>
  <p:transition xmlns:p14="http://schemas.microsoft.com/office/powerpoint/2010/main" spd="med" advClick="1"/>
</p:sld>
</file>

<file path=ppt/slides/slide16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658" name="CleanShot 2024-02-06 at 06.40.44.png" descr="CleanShot 2024-02-06 at 06.40.44.png"/>
          <p:cNvPicPr>
            <a:picLocks noChangeAspect="1"/>
          </p:cNvPicPr>
          <p:nvPr/>
        </p:nvPicPr>
        <p:blipFill>
          <a:blip r:embed="rId2">
            <a:extLst/>
          </a:blip>
          <a:stretch>
            <a:fillRect/>
          </a:stretch>
        </p:blipFill>
        <p:spPr>
          <a:xfrm>
            <a:off x="855179" y="0"/>
            <a:ext cx="22673642" cy="13716000"/>
          </a:xfrm>
          <a:prstGeom prst="rect">
            <a:avLst/>
          </a:prstGeom>
          <a:ln w="12700">
            <a:miter lim="400000"/>
          </a:ln>
        </p:spPr>
      </p:pic>
    </p:spTree>
  </p:cSld>
  <p:clrMapOvr>
    <a:masterClrMapping/>
  </p:clrMapOvr>
  <p:transition xmlns:p14="http://schemas.microsoft.com/office/powerpoint/2010/main" spd="med" advClick="1"/>
</p:sld>
</file>

<file path=ppt/slides/slide17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660" name="CleanShot 2024-02-06 at 06.41.30.png" descr="CleanShot 2024-02-06 at 06.41.30.png"/>
          <p:cNvPicPr>
            <a:picLocks noChangeAspect="1"/>
          </p:cNvPicPr>
          <p:nvPr/>
        </p:nvPicPr>
        <p:blipFill>
          <a:blip r:embed="rId2">
            <a:extLst/>
          </a:blip>
          <a:stretch>
            <a:fillRect/>
          </a:stretch>
        </p:blipFill>
        <p:spPr>
          <a:xfrm>
            <a:off x="867603" y="0"/>
            <a:ext cx="22648793" cy="13716000"/>
          </a:xfrm>
          <a:prstGeom prst="rect">
            <a:avLst/>
          </a:prstGeom>
          <a:ln w="12700">
            <a:miter lim="400000"/>
          </a:ln>
        </p:spPr>
      </p:pic>
    </p:spTree>
  </p:cSld>
  <p:clrMapOvr>
    <a:masterClrMapping/>
  </p:clrMapOvr>
  <mc:AlternateContent xmlns:mc="http://schemas.openxmlformats.org/markup-compatibility/2006">
    <mc:Choice xmlns:p14="http://schemas.microsoft.com/office/powerpoint/2010/main" Requires="p14">
      <p:transition spd="slow" advClick="1" p14:dur="2000">
        <p:dissolve/>
      </p:transition>
    </mc:Choice>
    <mc:Fallback>
      <p:transition spd="slow">
        <p:fade/>
      </p:transition>
    </mc:Fallback>
  </mc:AlternateContent>
</p:sld>
</file>

<file path=ppt/slides/slide17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662" name="pasted-movie.png" descr="pasted-movie.png"/>
          <p:cNvPicPr>
            <a:picLocks noChangeAspect="1"/>
          </p:cNvPicPr>
          <p:nvPr/>
        </p:nvPicPr>
        <p:blipFill>
          <a:blip r:embed="rId2">
            <a:extLst/>
          </a:blip>
          <a:stretch>
            <a:fillRect/>
          </a:stretch>
        </p:blipFill>
        <p:spPr>
          <a:xfrm>
            <a:off x="2923886" y="0"/>
            <a:ext cx="18536228" cy="13716000"/>
          </a:xfrm>
          <a:prstGeom prst="rect">
            <a:avLst/>
          </a:prstGeom>
          <a:ln w="12700">
            <a:miter lim="400000"/>
          </a:ln>
        </p:spPr>
      </p:pic>
    </p:spTree>
  </p:cSld>
  <p:clrMapOvr>
    <a:masterClrMapping/>
  </p:clrMapOvr>
  <p:transition xmlns:p14="http://schemas.microsoft.com/office/powerpoint/2010/main" spd="med" advClick="1"/>
</p:sld>
</file>

<file path=ppt/slides/slide17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664" name="pasted-movie.png" descr="pasted-movie.png"/>
          <p:cNvPicPr>
            <a:picLocks noChangeAspect="1"/>
          </p:cNvPicPr>
          <p:nvPr/>
        </p:nvPicPr>
        <p:blipFill>
          <a:blip r:embed="rId2">
            <a:extLst/>
          </a:blip>
          <a:stretch>
            <a:fillRect/>
          </a:stretch>
        </p:blipFill>
        <p:spPr>
          <a:xfrm>
            <a:off x="688384" y="625325"/>
            <a:ext cx="6371706" cy="3505541"/>
          </a:xfrm>
          <a:prstGeom prst="rect">
            <a:avLst/>
          </a:prstGeom>
          <a:ln w="12700">
            <a:miter lim="400000"/>
          </a:ln>
        </p:spPr>
      </p:pic>
      <p:pic>
        <p:nvPicPr>
          <p:cNvPr id="665" name="pasted-movie.png" descr="pasted-movie.png"/>
          <p:cNvPicPr>
            <a:picLocks noChangeAspect="1"/>
          </p:cNvPicPr>
          <p:nvPr/>
        </p:nvPicPr>
        <p:blipFill>
          <a:blip r:embed="rId3">
            <a:extLst/>
          </a:blip>
          <a:stretch>
            <a:fillRect/>
          </a:stretch>
        </p:blipFill>
        <p:spPr>
          <a:xfrm>
            <a:off x="9588730" y="-7564"/>
            <a:ext cx="5967068" cy="6287101"/>
          </a:xfrm>
          <a:prstGeom prst="rect">
            <a:avLst/>
          </a:prstGeom>
          <a:ln w="12700">
            <a:miter lim="400000"/>
          </a:ln>
        </p:spPr>
      </p:pic>
      <p:pic>
        <p:nvPicPr>
          <p:cNvPr id="666" name="pasted-movie.png" descr="pasted-movie.png"/>
          <p:cNvPicPr>
            <a:picLocks noChangeAspect="1"/>
          </p:cNvPicPr>
          <p:nvPr/>
        </p:nvPicPr>
        <p:blipFill>
          <a:blip r:embed="rId4">
            <a:extLst/>
          </a:blip>
          <a:stretch>
            <a:fillRect/>
          </a:stretch>
        </p:blipFill>
        <p:spPr>
          <a:xfrm>
            <a:off x="17710449" y="9113317"/>
            <a:ext cx="6336696" cy="1995293"/>
          </a:xfrm>
          <a:prstGeom prst="rect">
            <a:avLst/>
          </a:prstGeom>
          <a:ln w="12700">
            <a:miter lim="400000"/>
          </a:ln>
        </p:spPr>
      </p:pic>
      <p:pic>
        <p:nvPicPr>
          <p:cNvPr id="667" name="pasted-movie.png" descr="pasted-movie.png"/>
          <p:cNvPicPr>
            <a:picLocks noChangeAspect="1"/>
          </p:cNvPicPr>
          <p:nvPr/>
        </p:nvPicPr>
        <p:blipFill>
          <a:blip r:embed="rId5">
            <a:extLst/>
          </a:blip>
          <a:stretch>
            <a:fillRect/>
          </a:stretch>
        </p:blipFill>
        <p:spPr>
          <a:xfrm>
            <a:off x="17692944" y="12152670"/>
            <a:ext cx="6371707" cy="1620487"/>
          </a:xfrm>
          <a:prstGeom prst="rect">
            <a:avLst/>
          </a:prstGeom>
          <a:ln w="12700">
            <a:miter lim="400000"/>
          </a:ln>
        </p:spPr>
      </p:pic>
      <p:pic>
        <p:nvPicPr>
          <p:cNvPr id="668" name="pasted-movie.png" descr="pasted-movie.png"/>
          <p:cNvPicPr>
            <a:picLocks noChangeAspect="1"/>
          </p:cNvPicPr>
          <p:nvPr/>
        </p:nvPicPr>
        <p:blipFill>
          <a:blip r:embed="rId6">
            <a:extLst/>
          </a:blip>
          <a:stretch>
            <a:fillRect/>
          </a:stretch>
        </p:blipFill>
        <p:spPr>
          <a:xfrm>
            <a:off x="17692944" y="6448770"/>
            <a:ext cx="6371707" cy="1620486"/>
          </a:xfrm>
          <a:prstGeom prst="rect">
            <a:avLst/>
          </a:prstGeom>
          <a:ln w="12700">
            <a:miter lim="400000"/>
          </a:ln>
        </p:spPr>
      </p:pic>
      <p:pic>
        <p:nvPicPr>
          <p:cNvPr id="669" name="pasted-movie.png" descr="pasted-movie.png"/>
          <p:cNvPicPr>
            <a:picLocks noChangeAspect="1"/>
          </p:cNvPicPr>
          <p:nvPr/>
        </p:nvPicPr>
        <p:blipFill>
          <a:blip r:embed="rId7">
            <a:extLst/>
          </a:blip>
          <a:stretch>
            <a:fillRect/>
          </a:stretch>
        </p:blipFill>
        <p:spPr>
          <a:xfrm>
            <a:off x="17692944" y="170254"/>
            <a:ext cx="6371707" cy="1620487"/>
          </a:xfrm>
          <a:prstGeom prst="rect">
            <a:avLst/>
          </a:prstGeom>
          <a:ln w="12700">
            <a:miter lim="400000"/>
          </a:ln>
        </p:spPr>
      </p:pic>
      <p:pic>
        <p:nvPicPr>
          <p:cNvPr id="670" name="pasted-movie.png" descr="pasted-movie.png"/>
          <p:cNvPicPr>
            <a:picLocks noChangeAspect="1"/>
          </p:cNvPicPr>
          <p:nvPr/>
        </p:nvPicPr>
        <p:blipFill>
          <a:blip r:embed="rId8">
            <a:extLst/>
          </a:blip>
          <a:stretch>
            <a:fillRect/>
          </a:stretch>
        </p:blipFill>
        <p:spPr>
          <a:xfrm>
            <a:off x="17692944" y="3035034"/>
            <a:ext cx="6371707" cy="1995293"/>
          </a:xfrm>
          <a:prstGeom prst="rect">
            <a:avLst/>
          </a:prstGeom>
          <a:ln w="12700">
            <a:miter lim="400000"/>
          </a:ln>
        </p:spPr>
      </p:pic>
      <p:sp>
        <p:nvSpPr>
          <p:cNvPr id="671" name="Line"/>
          <p:cNvSpPr/>
          <p:nvPr/>
        </p:nvSpPr>
        <p:spPr>
          <a:xfrm>
            <a:off x="7363406" y="2152102"/>
            <a:ext cx="1922007" cy="1"/>
          </a:xfrm>
          <a:prstGeom prst="line">
            <a:avLst/>
          </a:prstGeom>
          <a:ln w="88900">
            <a:solidFill>
              <a:srgbClr val="FFFFFF"/>
            </a:solidFill>
            <a:miter lim="400000"/>
            <a:tailEnd type="triangle"/>
          </a:ln>
        </p:spPr>
        <p:txBody>
          <a:bodyPr lIns="50800" tIns="50800" rIns="50800" bIns="50800" anchor="ctr"/>
          <a:lstStyle/>
          <a:p>
            <a:pPr/>
          </a:p>
        </p:txBody>
      </p:sp>
      <p:sp>
        <p:nvSpPr>
          <p:cNvPr id="672" name="Line"/>
          <p:cNvSpPr/>
          <p:nvPr/>
        </p:nvSpPr>
        <p:spPr>
          <a:xfrm>
            <a:off x="15859114" y="980497"/>
            <a:ext cx="1492308" cy="1"/>
          </a:xfrm>
          <a:prstGeom prst="line">
            <a:avLst/>
          </a:prstGeom>
          <a:ln w="88900">
            <a:solidFill>
              <a:srgbClr val="FFFFFF"/>
            </a:solidFill>
            <a:miter lim="400000"/>
            <a:tailEnd type="triangle"/>
          </a:ln>
        </p:spPr>
        <p:txBody>
          <a:bodyPr lIns="50800" tIns="50800" rIns="50800" bIns="50800" anchor="ctr"/>
          <a:lstStyle/>
          <a:p>
            <a:pPr/>
          </a:p>
        </p:txBody>
      </p:sp>
      <p:sp>
        <p:nvSpPr>
          <p:cNvPr id="673" name="Line"/>
          <p:cNvSpPr/>
          <p:nvPr/>
        </p:nvSpPr>
        <p:spPr>
          <a:xfrm>
            <a:off x="20476424" y="1775889"/>
            <a:ext cx="1" cy="1204413"/>
          </a:xfrm>
          <a:prstGeom prst="line">
            <a:avLst/>
          </a:prstGeom>
          <a:ln w="88900">
            <a:solidFill>
              <a:srgbClr val="FFFFFF"/>
            </a:solidFill>
            <a:miter lim="400000"/>
            <a:tailEnd type="triangle"/>
          </a:ln>
        </p:spPr>
        <p:txBody>
          <a:bodyPr lIns="50800" tIns="50800" rIns="50800" bIns="50800" anchor="ctr"/>
          <a:lstStyle/>
          <a:p>
            <a:pPr/>
          </a:p>
        </p:txBody>
      </p:sp>
      <p:sp>
        <p:nvSpPr>
          <p:cNvPr id="674" name="Line"/>
          <p:cNvSpPr/>
          <p:nvPr/>
        </p:nvSpPr>
        <p:spPr>
          <a:xfrm flipH="1">
            <a:off x="15859114" y="4032680"/>
            <a:ext cx="1492308" cy="1"/>
          </a:xfrm>
          <a:prstGeom prst="line">
            <a:avLst/>
          </a:prstGeom>
          <a:ln w="88900">
            <a:solidFill>
              <a:srgbClr val="FFFFFF"/>
            </a:solidFill>
            <a:miter lim="400000"/>
            <a:tailEnd type="triangle"/>
          </a:ln>
        </p:spPr>
        <p:txBody>
          <a:bodyPr lIns="50800" tIns="50800" rIns="50800" bIns="50800" anchor="ctr"/>
          <a:lstStyle/>
          <a:p>
            <a:pPr/>
          </a:p>
        </p:txBody>
      </p:sp>
      <p:sp>
        <p:nvSpPr>
          <p:cNvPr id="675" name="Line"/>
          <p:cNvSpPr/>
          <p:nvPr/>
        </p:nvSpPr>
        <p:spPr>
          <a:xfrm>
            <a:off x="20476424" y="5137342"/>
            <a:ext cx="1" cy="1204413"/>
          </a:xfrm>
          <a:prstGeom prst="line">
            <a:avLst/>
          </a:prstGeom>
          <a:ln w="88900">
            <a:solidFill>
              <a:srgbClr val="FFFFFF"/>
            </a:solidFill>
            <a:miter lim="400000"/>
            <a:tailEnd type="triangle"/>
          </a:ln>
        </p:spPr>
        <p:txBody>
          <a:bodyPr lIns="50800" tIns="50800" rIns="50800" bIns="50800" anchor="ctr"/>
          <a:lstStyle/>
          <a:p>
            <a:pPr/>
          </a:p>
        </p:txBody>
      </p:sp>
      <p:sp>
        <p:nvSpPr>
          <p:cNvPr id="676" name="Line"/>
          <p:cNvSpPr/>
          <p:nvPr/>
        </p:nvSpPr>
        <p:spPr>
          <a:xfrm>
            <a:off x="16034373" y="4711805"/>
            <a:ext cx="1653732" cy="1395348"/>
          </a:xfrm>
          <a:prstGeom prst="line">
            <a:avLst/>
          </a:prstGeom>
          <a:ln w="88900">
            <a:solidFill>
              <a:srgbClr val="FFFFFF"/>
            </a:solidFill>
            <a:miter lim="400000"/>
            <a:tailEnd type="triangle"/>
          </a:ln>
        </p:spPr>
        <p:txBody>
          <a:bodyPr lIns="50800" tIns="50800" rIns="50800" bIns="50800" anchor="ctr"/>
          <a:lstStyle/>
          <a:p>
            <a:pPr/>
          </a:p>
        </p:txBody>
      </p:sp>
      <p:sp>
        <p:nvSpPr>
          <p:cNvPr id="677" name="Line"/>
          <p:cNvSpPr/>
          <p:nvPr/>
        </p:nvSpPr>
        <p:spPr>
          <a:xfrm>
            <a:off x="20476424" y="7989291"/>
            <a:ext cx="1" cy="1204414"/>
          </a:xfrm>
          <a:prstGeom prst="line">
            <a:avLst/>
          </a:prstGeom>
          <a:ln w="88900">
            <a:solidFill>
              <a:srgbClr val="FFFFFF"/>
            </a:solidFill>
            <a:miter lim="400000"/>
            <a:tailEnd type="triangle"/>
          </a:ln>
        </p:spPr>
        <p:txBody>
          <a:bodyPr lIns="50800" tIns="50800" rIns="50800" bIns="50800" anchor="ctr"/>
          <a:lstStyle/>
          <a:p>
            <a:pPr/>
          </a:p>
        </p:txBody>
      </p:sp>
      <p:sp>
        <p:nvSpPr>
          <p:cNvPr id="678" name="Line"/>
          <p:cNvSpPr/>
          <p:nvPr/>
        </p:nvSpPr>
        <p:spPr>
          <a:xfrm>
            <a:off x="20662767" y="11058834"/>
            <a:ext cx="1" cy="1204414"/>
          </a:xfrm>
          <a:prstGeom prst="line">
            <a:avLst/>
          </a:prstGeom>
          <a:ln w="88900">
            <a:solidFill>
              <a:srgbClr val="FFFFFF"/>
            </a:solidFill>
            <a:miter lim="400000"/>
            <a:tailEnd type="triangle"/>
          </a:ln>
        </p:spPr>
        <p:txBody>
          <a:bodyPr lIns="50800" tIns="50800" rIns="50800" bIns="50800" anchor="ctr"/>
          <a:lstStyle/>
          <a:p>
            <a:pPr/>
          </a:p>
        </p:txBody>
      </p:sp>
      <p:sp>
        <p:nvSpPr>
          <p:cNvPr id="679" name="Line"/>
          <p:cNvSpPr/>
          <p:nvPr/>
        </p:nvSpPr>
        <p:spPr>
          <a:xfrm>
            <a:off x="15473301" y="6306052"/>
            <a:ext cx="2778644" cy="2778644"/>
          </a:xfrm>
          <a:prstGeom prst="line">
            <a:avLst/>
          </a:prstGeom>
          <a:ln w="88900">
            <a:solidFill>
              <a:srgbClr val="FFFFFF"/>
            </a:solidFill>
            <a:miter lim="400000"/>
            <a:tailEnd type="triangle"/>
          </a:ln>
        </p:spPr>
        <p:txBody>
          <a:bodyPr lIns="50800" tIns="50800" rIns="50800" bIns="50800" anchor="ctr"/>
          <a:lstStyle/>
          <a:p>
            <a:pPr/>
          </a:p>
        </p:txBody>
      </p:sp>
      <p:sp>
        <p:nvSpPr>
          <p:cNvPr id="680" name="Line"/>
          <p:cNvSpPr/>
          <p:nvPr/>
        </p:nvSpPr>
        <p:spPr>
          <a:xfrm flipH="1" flipV="1">
            <a:off x="14849871" y="6260629"/>
            <a:ext cx="2609246" cy="3193097"/>
          </a:xfrm>
          <a:prstGeom prst="line">
            <a:avLst/>
          </a:prstGeom>
          <a:ln w="88900">
            <a:solidFill>
              <a:srgbClr val="FFFFFF"/>
            </a:solidFill>
            <a:miter lim="400000"/>
            <a:tailEnd type="triangle"/>
          </a:ln>
        </p:spPr>
        <p:txBody>
          <a:bodyPr lIns="50800" tIns="50800" rIns="50800" bIns="50800" anchor="ctr"/>
          <a:lstStyle/>
          <a:p>
            <a:pPr/>
          </a:p>
        </p:txBody>
      </p:sp>
      <p:pic>
        <p:nvPicPr>
          <p:cNvPr id="681" name="pasted-movie.png" descr="pasted-movie.png"/>
          <p:cNvPicPr>
            <a:picLocks noChangeAspect="1"/>
          </p:cNvPicPr>
          <p:nvPr/>
        </p:nvPicPr>
        <p:blipFill>
          <a:blip r:embed="rId9">
            <a:extLst/>
          </a:blip>
          <a:stretch>
            <a:fillRect/>
          </a:stretch>
        </p:blipFill>
        <p:spPr>
          <a:xfrm>
            <a:off x="811668" y="6863897"/>
            <a:ext cx="9142676" cy="6861024"/>
          </a:xfrm>
          <a:prstGeom prst="rect">
            <a:avLst/>
          </a:prstGeom>
          <a:ln w="12700">
            <a:miter lim="400000"/>
          </a:ln>
        </p:spPr>
      </p:pic>
    </p:spTree>
  </p:cSld>
  <p:clrMapOvr>
    <a:masterClrMapping/>
  </p:clrMapOvr>
  <p:transition xmlns:p14="http://schemas.microsoft.com/office/powerpoint/2010/main" spd="med" advClick="1"/>
</p:sld>
</file>

<file path=ppt/slides/slide17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683" name="pasted-movie.png" descr="pasted-movie.png"/>
          <p:cNvPicPr>
            <a:picLocks noChangeAspect="1"/>
          </p:cNvPicPr>
          <p:nvPr/>
        </p:nvPicPr>
        <p:blipFill>
          <a:blip r:embed="rId2">
            <a:extLst/>
          </a:blip>
          <a:stretch>
            <a:fillRect/>
          </a:stretch>
        </p:blipFill>
        <p:spPr>
          <a:xfrm>
            <a:off x="8625377" y="392443"/>
            <a:ext cx="7133246" cy="12931114"/>
          </a:xfrm>
          <a:prstGeom prst="rect">
            <a:avLst/>
          </a:prstGeom>
          <a:ln w="12700">
            <a:miter lim="400000"/>
          </a:ln>
        </p:spPr>
      </p:pic>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cond evt="onBegin">
                          <p:tn val="2"/>
                        </p:cond>
                      </p:stCondLst>
                      <p:childTnLst>
                        <p:par>
                          <p:cTn id="4" fill="hold">
                            <p:stCondLst>
                              <p:cond delay="0"/>
                            </p:stCondLst>
                            <p:childTnLst>
                              <p:par>
                                <p:cTn id="5" presetClass="entr" nodeType="afterEffect" presetSubtype="16" presetID="23" grpId="1" fill="hold">
                                  <p:stCondLst>
                                    <p:cond delay="0"/>
                                  </p:stCondLst>
                                  <p:iterate type="el" backwards="0">
                                    <p:tmAbs val="0"/>
                                  </p:iterate>
                                  <p:childTnLst>
                                    <p:set>
                                      <p:cBhvr>
                                        <p:cTn id="6" fill="hold"/>
                                        <p:tgtEl>
                                          <p:spTgt spid="683"/>
                                        </p:tgtEl>
                                        <p:attrNameLst>
                                          <p:attrName>style.visibility</p:attrName>
                                        </p:attrNameLst>
                                      </p:cBhvr>
                                      <p:to>
                                        <p:strVal val="visible"/>
                                      </p:to>
                                    </p:set>
                                    <p:anim calcmode="lin" valueType="num">
                                      <p:cBhvr>
                                        <p:cTn id="7" dur="1000" fill="hold"/>
                                        <p:tgtEl>
                                          <p:spTgt spid="683"/>
                                        </p:tgtEl>
                                        <p:attrNameLst>
                                          <p:attrName>ppt_w</p:attrName>
                                        </p:attrNameLst>
                                      </p:cBhvr>
                                      <p:tavLst>
                                        <p:tav tm="0">
                                          <p:val>
                                            <p:fltVal val="0"/>
                                          </p:val>
                                        </p:tav>
                                        <p:tav tm="100000">
                                          <p:val>
                                            <p:strVal val="#ppt_w"/>
                                          </p:val>
                                        </p:tav>
                                      </p:tavLst>
                                    </p:anim>
                                    <p:anim calcmode="lin" valueType="num">
                                      <p:cBhvr>
                                        <p:cTn id="8" dur="1000" fill="hold"/>
                                        <p:tgtEl>
                                          <p:spTgt spid="683"/>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683" grpId="1"/>
    </p:bldLst>
  </p:timing>
</p:sld>
</file>

<file path=ppt/slides/slide17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685" name="pasted-movie.png" descr="pasted-movie.png"/>
          <p:cNvPicPr>
            <a:picLocks noChangeAspect="1"/>
          </p:cNvPicPr>
          <p:nvPr/>
        </p:nvPicPr>
        <p:blipFill>
          <a:blip r:embed="rId2">
            <a:extLst/>
          </a:blip>
          <a:stretch>
            <a:fillRect/>
          </a:stretch>
        </p:blipFill>
        <p:spPr>
          <a:xfrm>
            <a:off x="5334000" y="0"/>
            <a:ext cx="13716000" cy="13716000"/>
          </a:xfrm>
          <a:prstGeom prst="rect">
            <a:avLst/>
          </a:prstGeom>
          <a:ln w="12700">
            <a:miter lim="400000"/>
          </a:ln>
        </p:spPr>
      </p:pic>
    </p:spTree>
  </p:cSld>
  <p:clrMapOvr>
    <a:masterClrMapping/>
  </p:clrMapOvr>
  <p:transition xmlns:p14="http://schemas.microsoft.com/office/powerpoint/2010/main" spd="med" advClick="1"/>
</p:sld>
</file>

<file path=ppt/slides/slide17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687" name="Library Logo.png" descr="Library Logo.png"/>
          <p:cNvPicPr>
            <a:picLocks noChangeAspect="1"/>
          </p:cNvPicPr>
          <p:nvPr/>
        </p:nvPicPr>
        <p:blipFill>
          <a:blip r:embed="rId2">
            <a:extLst/>
          </a:blip>
          <a:stretch>
            <a:fillRect/>
          </a:stretch>
        </p:blipFill>
        <p:spPr>
          <a:xfrm>
            <a:off x="6996646" y="1662646"/>
            <a:ext cx="10390708" cy="10390708"/>
          </a:xfrm>
          <a:prstGeom prst="rect">
            <a:avLst/>
          </a:prstGeom>
          <a:ln w="12700">
            <a:miter lim="400000"/>
          </a:ln>
        </p:spPr>
      </p:pic>
      <p:pic>
        <p:nvPicPr>
          <p:cNvPr id="688" name="pasted-movie.png" descr="pasted-movie.png"/>
          <p:cNvPicPr>
            <a:picLocks noChangeAspect="1"/>
          </p:cNvPicPr>
          <p:nvPr/>
        </p:nvPicPr>
        <p:blipFill>
          <a:blip r:embed="rId3">
            <a:extLst/>
          </a:blip>
          <a:stretch>
            <a:fillRect/>
          </a:stretch>
        </p:blipFill>
        <p:spPr>
          <a:xfrm>
            <a:off x="10114939" y="1405992"/>
            <a:ext cx="4269094" cy="2581468"/>
          </a:xfrm>
          <a:prstGeom prst="rect">
            <a:avLst/>
          </a:prstGeom>
          <a:ln w="12700">
            <a:miter lim="400000"/>
          </a:ln>
        </p:spPr>
      </p:pic>
    </p:spTree>
  </p:cSld>
  <p:clrMapOvr>
    <a:masterClrMapping/>
  </p:clrMapOvr>
  <p:transition xmlns:p14="http://schemas.microsoft.com/office/powerpoint/2010/main" spd="med" advClick="1"/>
</p:sld>
</file>

<file path=ppt/slides/slide17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690" name="pasted-movie.png" descr="pasted-movie.png"/>
          <p:cNvPicPr>
            <a:picLocks noChangeAspect="1"/>
          </p:cNvPicPr>
          <p:nvPr/>
        </p:nvPicPr>
        <p:blipFill>
          <a:blip r:embed="rId2">
            <a:extLst/>
          </a:blip>
          <a:stretch>
            <a:fillRect/>
          </a:stretch>
        </p:blipFill>
        <p:spPr>
          <a:xfrm>
            <a:off x="9375434" y="2322853"/>
            <a:ext cx="5633131" cy="9070294"/>
          </a:xfrm>
          <a:prstGeom prst="rect">
            <a:avLst/>
          </a:prstGeom>
          <a:ln w="12700">
            <a:miter lim="400000"/>
          </a:ln>
        </p:spPr>
      </p:pic>
      <p:pic>
        <p:nvPicPr>
          <p:cNvPr id="691" name="pasted-movie.png" descr="pasted-movie.png"/>
          <p:cNvPicPr>
            <a:picLocks noChangeAspect="1"/>
          </p:cNvPicPr>
          <p:nvPr/>
        </p:nvPicPr>
        <p:blipFill>
          <a:blip r:embed="rId3">
            <a:extLst/>
          </a:blip>
          <a:stretch>
            <a:fillRect/>
          </a:stretch>
        </p:blipFill>
        <p:spPr>
          <a:xfrm>
            <a:off x="6797811" y="1463811"/>
            <a:ext cx="10788377" cy="10788378"/>
          </a:xfrm>
          <a:prstGeom prst="rect">
            <a:avLst/>
          </a:prstGeom>
          <a:ln w="12700">
            <a:miter lim="400000"/>
          </a:ln>
        </p:spPr>
      </p:pic>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0" presetID="1" grpId="1" fill="hold">
                                  <p:stCondLst>
                                    <p:cond delay="0"/>
                                  </p:stCondLst>
                                  <p:iterate type="el" backwards="0">
                                    <p:tmAbs val="0"/>
                                  </p:iterate>
                                  <p:childTnLst>
                                    <p:set>
                                      <p:cBhvr>
                                        <p:cTn id="6" fill="hold"/>
                                        <p:tgtEl>
                                          <p:spTgt spid="691"/>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691" grpId="1"/>
    </p:bldLst>
  </p:timing>
</p:sld>
</file>

<file path=ppt/slides/slide17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693" name="pasted-movie.png" descr="pasted-movie.png"/>
          <p:cNvPicPr>
            <a:picLocks noChangeAspect="1"/>
          </p:cNvPicPr>
          <p:nvPr/>
        </p:nvPicPr>
        <p:blipFill>
          <a:blip r:embed="rId2">
            <a:extLst/>
          </a:blip>
          <a:stretch>
            <a:fillRect/>
          </a:stretch>
        </p:blipFill>
        <p:spPr>
          <a:xfrm>
            <a:off x="15309764" y="3034972"/>
            <a:ext cx="3023209" cy="4867878"/>
          </a:xfrm>
          <a:prstGeom prst="rect">
            <a:avLst/>
          </a:prstGeom>
          <a:ln w="12700">
            <a:miter lim="400000"/>
          </a:ln>
        </p:spPr>
      </p:pic>
    </p:spTree>
  </p:cSld>
  <p:clrMapOvr>
    <a:masterClrMapping/>
  </p:clrMapOvr>
  <mc:AlternateContent xmlns:mc="http://schemas.openxmlformats.org/markup-compatibility/2006">
    <mc:Choice xmlns:p14="http://schemas.microsoft.com/office/powerpoint/2010/main" Requires="p14">
      <p:transition spd="med" advClick="0" advTm="0" p14:dur="1000">
        <p:dissolve/>
      </p:transition>
    </mc:Choice>
    <mc:Fallback>
      <p:transition spd="med">
        <p:fade/>
      </p:transition>
    </mc:Fallback>
  </mc:AlternateContent>
</p:sld>
</file>

<file path=ppt/slides/slide17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695" name="CleanShot 2024-02-06 at 19.58.21.png" descr="CleanShot 2024-02-06 at 19.58.21.png"/>
          <p:cNvPicPr>
            <a:picLocks noChangeAspect="1"/>
          </p:cNvPicPr>
          <p:nvPr/>
        </p:nvPicPr>
        <p:blipFill>
          <a:blip r:embed="rId2">
            <a:extLst/>
          </a:blip>
          <a:stretch>
            <a:fillRect/>
          </a:stretch>
        </p:blipFill>
        <p:spPr>
          <a:xfrm>
            <a:off x="2336800" y="158750"/>
            <a:ext cx="19710400" cy="13398500"/>
          </a:xfrm>
          <a:prstGeom prst="rect">
            <a:avLst/>
          </a:prstGeom>
          <a:ln w="12700">
            <a:miter lim="400000"/>
          </a:ln>
        </p:spPr>
      </p:pic>
    </p:spTree>
  </p:cSld>
  <p:clrMapOvr>
    <a:masterClrMapping/>
  </p:clrMapOvr>
  <mc:AlternateContent xmlns:mc="http://schemas.openxmlformats.org/markup-compatibility/2006">
    <mc:Choice xmlns:p14="http://schemas.microsoft.com/office/powerpoint/2010/main" Requires="p14">
      <p:transition spd="med" advClick="1" p14:dur="1000">
        <p:dissolve/>
      </p:transition>
    </mc:Choice>
    <mc:Fallback>
      <p:transition spd="med">
        <p:fade/>
      </p:transition>
    </mc:Fallback>
  </mc:AlternateContent>
</p:sld>
</file>

<file path=ppt/slides/slide17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697" name="pasted-movie.png" descr="pasted-movie.png"/>
          <p:cNvPicPr>
            <a:picLocks noChangeAspect="1"/>
          </p:cNvPicPr>
          <p:nvPr/>
        </p:nvPicPr>
        <p:blipFill>
          <a:blip r:embed="rId2">
            <a:extLst/>
          </a:blip>
          <a:stretch>
            <a:fillRect/>
          </a:stretch>
        </p:blipFill>
        <p:spPr>
          <a:xfrm>
            <a:off x="6019800" y="0"/>
            <a:ext cx="12344400" cy="13716000"/>
          </a:xfrm>
          <a:prstGeom prst="rect">
            <a:avLst/>
          </a:prstGeom>
          <a:ln w="12700">
            <a:miter lim="400000"/>
          </a:ln>
        </p:spPr>
      </p:pic>
    </p:spTree>
  </p:cSld>
  <p:clrMapOvr>
    <a:masterClrMapping/>
  </p:clrMapOvr>
  <p:transition xmlns:p14="http://schemas.microsoft.com/office/powerpoint/2010/main" spd="med" advClick="1"/>
</p:sld>
</file>

<file path=ppt/slides/slide18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699" name="CleanShot 2024-02-06 at 20.09.52.png" descr="CleanShot 2024-02-06 at 20.09.52.png"/>
          <p:cNvPicPr>
            <a:picLocks noChangeAspect="1"/>
          </p:cNvPicPr>
          <p:nvPr/>
        </p:nvPicPr>
        <p:blipFill>
          <a:blip r:embed="rId2">
            <a:extLst/>
          </a:blip>
          <a:stretch>
            <a:fillRect/>
          </a:stretch>
        </p:blipFill>
        <p:spPr>
          <a:xfrm>
            <a:off x="1304701" y="264283"/>
            <a:ext cx="21774599" cy="13187434"/>
          </a:xfrm>
          <a:prstGeom prst="rect">
            <a:avLst/>
          </a:prstGeom>
          <a:ln w="12700">
            <a:miter lim="400000"/>
          </a:ln>
        </p:spPr>
      </p:pic>
    </p:spTree>
  </p:cSld>
  <p:clrMapOvr>
    <a:masterClrMapping/>
  </p:clrMapOvr>
  <p:transition xmlns:p14="http://schemas.microsoft.com/office/powerpoint/2010/main" spd="med" advClick="1"/>
</p:sld>
</file>

<file path=ppt/slides/slide18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701" name="pasted-movie.png" descr="pasted-movie.png"/>
          <p:cNvPicPr>
            <a:picLocks noChangeAspect="1"/>
          </p:cNvPicPr>
          <p:nvPr/>
        </p:nvPicPr>
        <p:blipFill>
          <a:blip r:embed="rId2">
            <a:extLst/>
          </a:blip>
          <a:stretch>
            <a:fillRect/>
          </a:stretch>
        </p:blipFill>
        <p:spPr>
          <a:xfrm>
            <a:off x="1937046" y="0"/>
            <a:ext cx="20509907" cy="13716000"/>
          </a:xfrm>
          <a:prstGeom prst="rect">
            <a:avLst/>
          </a:prstGeom>
          <a:ln w="12700">
            <a:miter lim="400000"/>
          </a:ln>
        </p:spPr>
      </p:pic>
    </p:spTree>
  </p:cSld>
  <p:clrMapOvr>
    <a:masterClrMapping/>
  </p:clrMapOvr>
  <p:transition xmlns:p14="http://schemas.microsoft.com/office/powerpoint/2010/main" spd="med" advClick="1"/>
</p:sld>
</file>

<file path=ppt/slides/slide18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sp>
        <p:nvSpPr>
          <p:cNvPr id="703" name="Anna’s Archive"/>
          <p:cNvSpPr txBox="1"/>
          <p:nvPr/>
        </p:nvSpPr>
        <p:spPr>
          <a:xfrm>
            <a:off x="7767920" y="907732"/>
            <a:ext cx="8848159" cy="15748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spc="855" sz="9500">
                <a:latin typeface="Impact"/>
                <a:ea typeface="Impact"/>
                <a:cs typeface="Impact"/>
                <a:sym typeface="Impact"/>
              </a:defRPr>
            </a:lvl1pPr>
          </a:lstStyle>
          <a:p>
            <a:pPr/>
            <a:r>
              <a:t>Anna’s Archive</a:t>
            </a:r>
          </a:p>
        </p:txBody>
      </p:sp>
      <p:pic>
        <p:nvPicPr>
          <p:cNvPr id="704" name="Image Layer.png" descr="Image Layer.png"/>
          <p:cNvPicPr>
            <a:picLocks noChangeAspect="1"/>
          </p:cNvPicPr>
          <p:nvPr/>
        </p:nvPicPr>
        <p:blipFill>
          <a:blip r:embed="rId2">
            <a:extLst/>
          </a:blip>
          <a:stretch>
            <a:fillRect/>
          </a:stretch>
        </p:blipFill>
        <p:spPr>
          <a:xfrm>
            <a:off x="10474580" y="4275877"/>
            <a:ext cx="3434840" cy="6712507"/>
          </a:xfrm>
          <a:prstGeom prst="rect">
            <a:avLst/>
          </a:prstGeom>
          <a:ln w="12700">
            <a:miter lim="400000"/>
          </a:ln>
        </p:spPr>
      </p:pic>
      <p:pic>
        <p:nvPicPr>
          <p:cNvPr id="705" name="pasted-movie.png" descr="pasted-movie.png"/>
          <p:cNvPicPr>
            <a:picLocks noChangeAspect="1"/>
          </p:cNvPicPr>
          <p:nvPr/>
        </p:nvPicPr>
        <p:blipFill>
          <a:blip r:embed="rId3">
            <a:extLst/>
          </a:blip>
          <a:stretch>
            <a:fillRect/>
          </a:stretch>
        </p:blipFill>
        <p:spPr>
          <a:xfrm>
            <a:off x="1261031" y="6831813"/>
            <a:ext cx="6325401" cy="1600635"/>
          </a:xfrm>
          <a:prstGeom prst="rect">
            <a:avLst/>
          </a:prstGeom>
          <a:ln w="12700">
            <a:miter lim="400000"/>
          </a:ln>
        </p:spPr>
      </p:pic>
      <p:sp>
        <p:nvSpPr>
          <p:cNvPr id="706" name="Library Genesis"/>
          <p:cNvSpPr txBox="1"/>
          <p:nvPr/>
        </p:nvSpPr>
        <p:spPr>
          <a:xfrm>
            <a:off x="15710402" y="7028880"/>
            <a:ext cx="7986242" cy="12065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b="1" sz="7600">
                <a:solidFill>
                  <a:srgbClr val="A00300"/>
                </a:solidFill>
                <a:latin typeface="Georgia"/>
                <a:ea typeface="Georgia"/>
                <a:cs typeface="Georgia"/>
                <a:sym typeface="Georgia"/>
              </a:defRPr>
            </a:lvl1pPr>
          </a:lstStyle>
          <a:p>
            <a:pPr/>
            <a:r>
              <a:t>Library Genesis</a:t>
            </a:r>
          </a:p>
        </p:txBody>
      </p:sp>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ID="9" grpId="1" fill="hold">
                                  <p:stCondLst>
                                    <p:cond delay="0"/>
                                  </p:stCondLst>
                                  <p:iterate type="el" backwards="0">
                                    <p:tmAbs val="0"/>
                                  </p:iterate>
                                  <p:childTnLst>
                                    <p:set>
                                      <p:cBhvr>
                                        <p:cTn id="6" fill="hold"/>
                                        <p:tgtEl>
                                          <p:spTgt spid="704"/>
                                        </p:tgtEl>
                                        <p:attrNameLst>
                                          <p:attrName>style.visibility</p:attrName>
                                        </p:attrNameLst>
                                      </p:cBhvr>
                                      <p:to>
                                        <p:strVal val="visible"/>
                                      </p:to>
                                    </p:set>
                                    <p:animEffect filter="dissolve" transition="in">
                                      <p:cBhvr>
                                        <p:cTn id="7" dur="1500"/>
                                        <p:tgtEl>
                                          <p:spTgt spid="704"/>
                                        </p:tgtEl>
                                      </p:cBhvr>
                                    </p:animEffect>
                                  </p:childTnLst>
                                </p:cTn>
                              </p:par>
                            </p:childTnLst>
                          </p:cTn>
                        </p:par>
                        <p:par>
                          <p:cTn id="8" fill="hold">
                            <p:stCondLst>
                              <p:cond delay="1500"/>
                            </p:stCondLst>
                            <p:childTnLst>
                              <p:par>
                                <p:cTn id="9" presetClass="entr" nodeType="afterEffect" presetID="9" grpId="2" fill="hold">
                                  <p:stCondLst>
                                    <p:cond delay="0"/>
                                  </p:stCondLst>
                                  <p:iterate type="el" backwards="0">
                                    <p:tmAbs val="0"/>
                                  </p:iterate>
                                  <p:childTnLst>
                                    <p:set>
                                      <p:cBhvr>
                                        <p:cTn id="10" fill="hold"/>
                                        <p:tgtEl>
                                          <p:spTgt spid="705"/>
                                        </p:tgtEl>
                                        <p:attrNameLst>
                                          <p:attrName>style.visibility</p:attrName>
                                        </p:attrNameLst>
                                      </p:cBhvr>
                                      <p:to>
                                        <p:strVal val="visible"/>
                                      </p:to>
                                    </p:set>
                                    <p:animEffect filter="dissolve" transition="in">
                                      <p:cBhvr>
                                        <p:cTn id="11" dur="1500"/>
                                        <p:tgtEl>
                                          <p:spTgt spid="705"/>
                                        </p:tgtEl>
                                      </p:cBhvr>
                                    </p:animEffect>
                                  </p:childTnLst>
                                </p:cTn>
                              </p:par>
                            </p:childTnLst>
                          </p:cTn>
                        </p:par>
                        <p:par>
                          <p:cTn id="12" fill="hold">
                            <p:stCondLst>
                              <p:cond delay="3000"/>
                            </p:stCondLst>
                            <p:childTnLst>
                              <p:par>
                                <p:cTn id="13" presetClass="entr" nodeType="afterEffect" presetID="9" grpId="3" fill="hold">
                                  <p:stCondLst>
                                    <p:cond delay="0"/>
                                  </p:stCondLst>
                                  <p:iterate type="el" backwards="0">
                                    <p:tmAbs val="0"/>
                                  </p:iterate>
                                  <p:childTnLst>
                                    <p:set>
                                      <p:cBhvr>
                                        <p:cTn id="14" fill="hold"/>
                                        <p:tgtEl>
                                          <p:spTgt spid="706"/>
                                        </p:tgtEl>
                                        <p:attrNameLst>
                                          <p:attrName>style.visibility</p:attrName>
                                        </p:attrNameLst>
                                      </p:cBhvr>
                                      <p:to>
                                        <p:strVal val="visible"/>
                                      </p:to>
                                    </p:set>
                                    <p:animEffect filter="dissolve" transition="in">
                                      <p:cBhvr>
                                        <p:cTn id="15" dur="1500"/>
                                        <p:tgtEl>
                                          <p:spTgt spid="706"/>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705" grpId="2"/>
      <p:bldP build="whole" bldLvl="1" animBg="1" rev="0" advAuto="0" spid="706" grpId="3"/>
      <p:bldP build="whole" bldLvl="1" animBg="1" rev="0" advAuto="0" spid="704" grpId="1"/>
    </p:bldLst>
  </p:timing>
</p:sld>
</file>

<file path=ppt/slides/slide18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708" name="pasted-movie.png" descr="pasted-movie.png"/>
          <p:cNvPicPr>
            <a:picLocks noChangeAspect="1"/>
          </p:cNvPicPr>
          <p:nvPr/>
        </p:nvPicPr>
        <p:blipFill>
          <a:blip r:embed="rId2">
            <a:extLst/>
          </a:blip>
          <a:stretch>
            <a:fillRect/>
          </a:stretch>
        </p:blipFill>
        <p:spPr>
          <a:xfrm>
            <a:off x="1913030" y="0"/>
            <a:ext cx="20557940" cy="13716000"/>
          </a:xfrm>
          <a:prstGeom prst="rect">
            <a:avLst/>
          </a:prstGeom>
          <a:ln w="12700">
            <a:miter lim="400000"/>
          </a:ln>
        </p:spPr>
      </p:pic>
    </p:spTree>
  </p:cSld>
  <p:clrMapOvr>
    <a:masterClrMapping/>
  </p:clrMapOvr>
  <p:transition xmlns:p14="http://schemas.microsoft.com/office/powerpoint/2010/main" spd="med" advClick="1"/>
</p:sld>
</file>

<file path=ppt/slides/slide18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710" name="CleanShot 2024-02-06 at 20.38.35.png" descr="CleanShot 2024-02-06 at 20.38.35.png"/>
          <p:cNvPicPr>
            <a:picLocks noChangeAspect="1"/>
          </p:cNvPicPr>
          <p:nvPr/>
        </p:nvPicPr>
        <p:blipFill>
          <a:blip r:embed="rId2">
            <a:extLst/>
          </a:blip>
          <a:stretch>
            <a:fillRect/>
          </a:stretch>
        </p:blipFill>
        <p:spPr>
          <a:xfrm>
            <a:off x="3301" y="0"/>
            <a:ext cx="24377398" cy="13716000"/>
          </a:xfrm>
          <a:prstGeom prst="rect">
            <a:avLst/>
          </a:prstGeom>
          <a:ln w="12700">
            <a:miter lim="400000"/>
          </a:ln>
        </p:spPr>
      </p:pic>
    </p:spTree>
  </p:cSld>
  <p:clrMapOvr>
    <a:masterClrMapping/>
  </p:clrMapOvr>
  <p:transition xmlns:p14="http://schemas.microsoft.com/office/powerpoint/2010/main" spd="med" advClick="1"/>
</p:sld>
</file>

<file path=ppt/slides/slide18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712" name="pasted-movie.png" descr="pasted-movie.png"/>
          <p:cNvPicPr>
            <a:picLocks noChangeAspect="1"/>
          </p:cNvPicPr>
          <p:nvPr/>
        </p:nvPicPr>
        <p:blipFill>
          <a:blip r:embed="rId2">
            <a:extLst/>
          </a:blip>
          <a:stretch>
            <a:fillRect/>
          </a:stretch>
        </p:blipFill>
        <p:spPr>
          <a:xfrm>
            <a:off x="1905000" y="0"/>
            <a:ext cx="20574000" cy="13716000"/>
          </a:xfrm>
          <a:prstGeom prst="rect">
            <a:avLst/>
          </a:prstGeom>
          <a:ln w="12700">
            <a:miter lim="400000"/>
          </a:ln>
        </p:spPr>
      </p:pic>
    </p:spTree>
  </p:cSld>
  <p:clrMapOvr>
    <a:masterClrMapping/>
  </p:clrMapOvr>
  <p:transition xmlns:p14="http://schemas.microsoft.com/office/powerpoint/2010/main" spd="med" advClick="1"/>
</p:sld>
</file>

<file path=ppt/slides/slide18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714" name="Layer.tiff" descr="Layer.tiff"/>
          <p:cNvPicPr>
            <a:picLocks noChangeAspect="1"/>
          </p:cNvPicPr>
          <p:nvPr/>
        </p:nvPicPr>
        <p:blipFill>
          <a:blip r:embed="rId2">
            <a:extLst/>
          </a:blip>
          <a:stretch>
            <a:fillRect/>
          </a:stretch>
        </p:blipFill>
        <p:spPr>
          <a:xfrm>
            <a:off x="7366000" y="508000"/>
            <a:ext cx="9652000" cy="12700000"/>
          </a:xfrm>
          <a:prstGeom prst="rect">
            <a:avLst/>
          </a:prstGeom>
          <a:ln w="12700">
            <a:miter lim="400000"/>
          </a:ln>
        </p:spPr>
      </p:pic>
    </p:spTree>
  </p:cSld>
  <p:clrMapOvr>
    <a:masterClrMapping/>
  </p:clrMapOvr>
  <p:transition xmlns:p14="http://schemas.microsoft.com/office/powerpoint/2010/main" spd="med" advClick="1"/>
</p:sld>
</file>

<file path=ppt/slides/slide18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716" name="pasted-movie.png" descr="pasted-movie.png"/>
          <p:cNvPicPr>
            <a:picLocks noChangeAspect="1"/>
          </p:cNvPicPr>
          <p:nvPr/>
        </p:nvPicPr>
        <p:blipFill>
          <a:blip r:embed="rId2">
            <a:extLst/>
          </a:blip>
          <a:stretch>
            <a:fillRect/>
          </a:stretch>
        </p:blipFill>
        <p:spPr>
          <a:xfrm>
            <a:off x="0" y="0"/>
            <a:ext cx="24384000" cy="13716000"/>
          </a:xfrm>
          <a:prstGeom prst="rect">
            <a:avLst/>
          </a:prstGeom>
          <a:ln w="12700">
            <a:miter lim="400000"/>
          </a:ln>
        </p:spPr>
      </p:pic>
    </p:spTree>
  </p:cSld>
  <p:clrMapOvr>
    <a:masterClrMapping/>
  </p:clrMapOvr>
  <p:transition xmlns:p14="http://schemas.microsoft.com/office/powerpoint/2010/main" spd="med" advClick="1"/>
</p:sld>
</file>

<file path=ppt/slides/slide18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718" name="CleanShot 2024-02-06 at 20.58.25.png" descr="CleanShot 2024-02-06 at 20.58.25.png"/>
          <p:cNvPicPr>
            <a:picLocks noChangeAspect="1"/>
          </p:cNvPicPr>
          <p:nvPr/>
        </p:nvPicPr>
        <p:blipFill>
          <a:blip r:embed="rId2">
            <a:extLst/>
          </a:blip>
          <a:stretch>
            <a:fillRect/>
          </a:stretch>
        </p:blipFill>
        <p:spPr>
          <a:xfrm>
            <a:off x="2336800" y="234950"/>
            <a:ext cx="19710400" cy="13246100"/>
          </a:xfrm>
          <a:prstGeom prst="rect">
            <a:avLst/>
          </a:prstGeom>
          <a:ln w="12700">
            <a:miter lim="400000"/>
          </a:ln>
        </p:spPr>
      </p:pic>
    </p:spTree>
  </p:cSld>
  <p:clrMapOvr>
    <a:masterClrMapping/>
  </p:clrMapOvr>
  <p:transition xmlns:p14="http://schemas.microsoft.com/office/powerpoint/2010/main" spd="med" advClick="1"/>
</p:sld>
</file>

<file path=ppt/slides/slide18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720" name="pasted-movie.png" descr="pasted-movie.png"/>
          <p:cNvPicPr>
            <a:picLocks noChangeAspect="1"/>
          </p:cNvPicPr>
          <p:nvPr/>
        </p:nvPicPr>
        <p:blipFill>
          <a:blip r:embed="rId2">
            <a:extLst/>
          </a:blip>
          <a:stretch>
            <a:fillRect/>
          </a:stretch>
        </p:blipFill>
        <p:spPr>
          <a:xfrm>
            <a:off x="0" y="0"/>
            <a:ext cx="24384000" cy="13716000"/>
          </a:xfrm>
          <a:prstGeom prst="rect">
            <a:avLst/>
          </a:prstGeom>
          <a:ln w="12700">
            <a:miter lim="400000"/>
          </a:ln>
        </p:spPr>
      </p:pic>
    </p:spTree>
  </p:cSld>
  <p:clrMapOvr>
    <a:masterClrMapping/>
  </p:clrMapOvr>
  <p:transition xmlns:p14="http://schemas.microsoft.com/office/powerpoint/2010/main" spd="med" advClick="1"/>
</p:sld>
</file>

<file path=ppt/slides/slide19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722" name="pasted-movie.png" descr="pasted-movie.png"/>
          <p:cNvPicPr>
            <a:picLocks noChangeAspect="1"/>
          </p:cNvPicPr>
          <p:nvPr/>
        </p:nvPicPr>
        <p:blipFill>
          <a:blip r:embed="rId2">
            <a:extLst/>
          </a:blip>
          <a:stretch>
            <a:fillRect/>
          </a:stretch>
        </p:blipFill>
        <p:spPr>
          <a:xfrm>
            <a:off x="1905000" y="0"/>
            <a:ext cx="20574000" cy="13716000"/>
          </a:xfrm>
          <a:prstGeom prst="rect">
            <a:avLst/>
          </a:prstGeom>
          <a:ln w="12700">
            <a:miter lim="400000"/>
          </a:ln>
        </p:spPr>
      </p:pic>
    </p:spTree>
  </p:cSld>
  <p:clrMapOvr>
    <a:masterClrMapping/>
  </p:clrMapOvr>
  <p:transition xmlns:p14="http://schemas.microsoft.com/office/powerpoint/2010/main" spd="med" advClick="1"/>
</p:sld>
</file>

<file path=ppt/slides/slide19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724" name="pasted-movie.png" descr="pasted-movie.png"/>
          <p:cNvPicPr>
            <a:picLocks noChangeAspect="1"/>
          </p:cNvPicPr>
          <p:nvPr/>
        </p:nvPicPr>
        <p:blipFill>
          <a:blip r:embed="rId2">
            <a:extLst/>
          </a:blip>
          <a:stretch>
            <a:fillRect/>
          </a:stretch>
        </p:blipFill>
        <p:spPr>
          <a:xfrm>
            <a:off x="6162675" y="0"/>
            <a:ext cx="12058650" cy="13716000"/>
          </a:xfrm>
          <a:prstGeom prst="rect">
            <a:avLst/>
          </a:prstGeom>
          <a:ln w="12700">
            <a:miter lim="400000"/>
          </a:ln>
        </p:spPr>
      </p:pic>
    </p:spTree>
  </p:cSld>
  <p:clrMapOvr>
    <a:masterClrMapping/>
  </p:clrMapOvr>
  <p:transition xmlns:p14="http://schemas.microsoft.com/office/powerpoint/2010/main" spd="med" advClick="1"/>
</p:sld>
</file>

<file path=ppt/slides/slide19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726" name="pasted-movie.png" descr="pasted-movie.png"/>
          <p:cNvPicPr>
            <a:picLocks noChangeAspect="1"/>
          </p:cNvPicPr>
          <p:nvPr/>
        </p:nvPicPr>
        <p:blipFill>
          <a:blip r:embed="rId2">
            <a:alphaModFix amt="18353"/>
            <a:extLst/>
          </a:blip>
          <a:stretch>
            <a:fillRect/>
          </a:stretch>
        </p:blipFill>
        <p:spPr>
          <a:xfrm>
            <a:off x="6162675" y="0"/>
            <a:ext cx="12058650" cy="13716000"/>
          </a:xfrm>
          <a:prstGeom prst="rect">
            <a:avLst/>
          </a:prstGeom>
          <a:ln w="12700">
            <a:miter lim="400000"/>
          </a:ln>
        </p:spPr>
      </p:pic>
      <p:sp>
        <p:nvSpPr>
          <p:cNvPr id="727" name="👍"/>
          <p:cNvSpPr txBox="1"/>
          <p:nvPr/>
        </p:nvSpPr>
        <p:spPr>
          <a:xfrm>
            <a:off x="9594850" y="3473450"/>
            <a:ext cx="5194300" cy="67691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sz="40000"/>
            </a:lvl1pPr>
          </a:lstStyle>
          <a:p>
            <a:pPr/>
            <a:r>
              <a:t>👍</a:t>
            </a:r>
          </a:p>
        </p:txBody>
      </p:sp>
    </p:spTree>
  </p:cSld>
  <p:clrMapOvr>
    <a:masterClrMapping/>
  </p:clrMapOvr>
  <mc:AlternateContent xmlns:mc="http://schemas.openxmlformats.org/markup-compatibility/2006">
    <mc:Choice xmlns:p14="http://schemas.microsoft.com/office/powerpoint/2010/main" Requires="p14">
      <p:transition spd="med" advClick="1" p14:dur="1000">
        <p:dissolve/>
      </p:transition>
    </mc:Choice>
    <mc:Fallback>
      <p:transition spd="med">
        <p:fade/>
      </p:transition>
    </mc:Fallback>
  </mc:AlternateContent>
</p:sld>
</file>

<file path=ppt/slides/slide19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729" name="Image Layer.tiff" descr="Image Layer.tiff"/>
          <p:cNvPicPr>
            <a:picLocks noChangeAspect="1"/>
          </p:cNvPicPr>
          <p:nvPr/>
        </p:nvPicPr>
        <p:blipFill>
          <a:blip r:embed="rId2">
            <a:extLst/>
          </a:blip>
          <a:stretch>
            <a:fillRect/>
          </a:stretch>
        </p:blipFill>
        <p:spPr>
          <a:xfrm>
            <a:off x="2867873" y="3181768"/>
            <a:ext cx="18648254" cy="7352464"/>
          </a:xfrm>
          <a:prstGeom prst="rect">
            <a:avLst/>
          </a:prstGeom>
          <a:ln w="12700">
            <a:miter lim="400000"/>
          </a:ln>
        </p:spPr>
      </p:pic>
    </p:spTree>
  </p:cSld>
  <p:clrMapOvr>
    <a:masterClrMapping/>
  </p:clrMapOvr>
  <p:transition xmlns:p14="http://schemas.microsoft.com/office/powerpoint/2010/main" spd="med" advClick="1"/>
</p:sld>
</file>

<file path=ppt/slides/slide19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731" name="Anna’s…"/>
          <p:cNvSpPr txBox="1"/>
          <p:nvPr/>
        </p:nvSpPr>
        <p:spPr>
          <a:xfrm>
            <a:off x="1457749" y="5121910"/>
            <a:ext cx="4622322" cy="3472180"/>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lgn="ctr">
              <a:defRPr spc="855" sz="9500">
                <a:latin typeface="Impact"/>
                <a:ea typeface="Impact"/>
                <a:cs typeface="Impact"/>
                <a:sym typeface="Impact"/>
              </a:defRPr>
            </a:pPr>
            <a:r>
              <a:t>Anna’s</a:t>
            </a:r>
          </a:p>
          <a:p>
            <a:pPr algn="ctr">
              <a:defRPr spc="855" sz="9500">
                <a:latin typeface="Impact"/>
                <a:ea typeface="Impact"/>
                <a:cs typeface="Impact"/>
                <a:sym typeface="Impact"/>
              </a:defRPr>
            </a:pPr>
            <a:r>
              <a:t>Archive</a:t>
            </a:r>
          </a:p>
        </p:txBody>
      </p:sp>
      <p:pic>
        <p:nvPicPr>
          <p:cNvPr id="732" name="pasted-movie.png" descr="pasted-movie.png"/>
          <p:cNvPicPr>
            <a:picLocks noChangeAspect="1"/>
          </p:cNvPicPr>
          <p:nvPr/>
        </p:nvPicPr>
        <p:blipFill>
          <a:blip r:embed="rId2">
            <a:extLst/>
          </a:blip>
          <a:stretch>
            <a:fillRect/>
          </a:stretch>
        </p:blipFill>
        <p:spPr>
          <a:xfrm>
            <a:off x="8334375" y="0"/>
            <a:ext cx="7715250" cy="13716000"/>
          </a:xfrm>
          <a:prstGeom prst="rect">
            <a:avLst/>
          </a:prstGeom>
          <a:ln w="12700">
            <a:miter lim="400000"/>
          </a:ln>
        </p:spPr>
      </p:pic>
      <p:pic>
        <p:nvPicPr>
          <p:cNvPr id="733" name="pasted-movie.png" descr="pasted-movie.png"/>
          <p:cNvPicPr>
            <a:picLocks noChangeAspect="1"/>
          </p:cNvPicPr>
          <p:nvPr/>
        </p:nvPicPr>
        <p:blipFill>
          <a:blip r:embed="rId3">
            <a:extLst/>
          </a:blip>
          <a:stretch>
            <a:fillRect/>
          </a:stretch>
        </p:blipFill>
        <p:spPr>
          <a:xfrm>
            <a:off x="17750545" y="3088707"/>
            <a:ext cx="5836516" cy="7538586"/>
          </a:xfrm>
          <a:prstGeom prst="rect">
            <a:avLst/>
          </a:prstGeom>
          <a:ln w="12700">
            <a:miter lim="400000"/>
          </a:ln>
        </p:spPr>
      </p:pic>
      <p:sp>
        <p:nvSpPr>
          <p:cNvPr id="734" name="Line"/>
          <p:cNvSpPr/>
          <p:nvPr/>
        </p:nvSpPr>
        <p:spPr>
          <a:xfrm>
            <a:off x="6877192" y="6858000"/>
            <a:ext cx="1747123" cy="0"/>
          </a:xfrm>
          <a:prstGeom prst="line">
            <a:avLst/>
          </a:prstGeom>
          <a:ln w="88900">
            <a:solidFill>
              <a:srgbClr val="FFFFFF"/>
            </a:solidFill>
            <a:miter lim="400000"/>
            <a:tailEnd type="triangle"/>
          </a:ln>
        </p:spPr>
        <p:txBody>
          <a:bodyPr lIns="50800" tIns="50800" rIns="50800" bIns="50800" anchor="ctr"/>
          <a:lstStyle/>
          <a:p>
            <a:pPr/>
          </a:p>
        </p:txBody>
      </p:sp>
      <p:sp>
        <p:nvSpPr>
          <p:cNvPr id="735" name="Line"/>
          <p:cNvSpPr/>
          <p:nvPr/>
        </p:nvSpPr>
        <p:spPr>
          <a:xfrm>
            <a:off x="15648533" y="6858000"/>
            <a:ext cx="1747122" cy="0"/>
          </a:xfrm>
          <a:prstGeom prst="line">
            <a:avLst/>
          </a:prstGeom>
          <a:ln w="88900">
            <a:solidFill>
              <a:srgbClr val="FFFFFF"/>
            </a:solidFill>
            <a:miter lim="400000"/>
            <a:tailEnd type="triangle"/>
          </a:ln>
        </p:spPr>
        <p:txBody>
          <a:bodyPr lIns="50800" tIns="50800" rIns="50800" bIns="50800" anchor="ctr"/>
          <a:lstStyle/>
          <a:p>
            <a:pPr/>
          </a:p>
        </p:txBody>
      </p:sp>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ID="9" grpId="1" fill="hold">
                                  <p:stCondLst>
                                    <p:cond delay="0"/>
                                  </p:stCondLst>
                                  <p:iterate type="el" backwards="0">
                                    <p:tmAbs val="0"/>
                                  </p:iterate>
                                  <p:childTnLst>
                                    <p:set>
                                      <p:cBhvr>
                                        <p:cTn id="6" fill="hold"/>
                                        <p:tgtEl>
                                          <p:spTgt spid="732"/>
                                        </p:tgtEl>
                                        <p:attrNameLst>
                                          <p:attrName>style.visibility</p:attrName>
                                        </p:attrNameLst>
                                      </p:cBhvr>
                                      <p:to>
                                        <p:strVal val="visible"/>
                                      </p:to>
                                    </p:set>
                                    <p:animEffect filter="dissolve" transition="in">
                                      <p:cBhvr>
                                        <p:cTn id="7" dur="500"/>
                                        <p:tgtEl>
                                          <p:spTgt spid="732"/>
                                        </p:tgtEl>
                                      </p:cBhvr>
                                    </p:animEffect>
                                  </p:childTnLst>
                                </p:cTn>
                              </p:par>
                            </p:childTnLst>
                          </p:cTn>
                        </p:par>
                      </p:childTnLst>
                    </p:cTn>
                  </p:par>
                  <p:par>
                    <p:cTn id="8" fill="hold">
                      <p:stCondLst>
                        <p:cond delay="indefinite"/>
                      </p:stCondLst>
                      <p:childTnLst>
                        <p:par>
                          <p:cTn id="9" fill="hold">
                            <p:stCondLst>
                              <p:cond delay="0"/>
                            </p:stCondLst>
                            <p:childTnLst>
                              <p:par>
                                <p:cTn id="10" presetClass="entr" nodeType="clickEffect" presetID="9" grpId="2" fill="hold">
                                  <p:stCondLst>
                                    <p:cond delay="0"/>
                                  </p:stCondLst>
                                  <p:iterate type="el" backwards="0">
                                    <p:tmAbs val="0"/>
                                  </p:iterate>
                                  <p:childTnLst>
                                    <p:set>
                                      <p:cBhvr>
                                        <p:cTn id="11" fill="hold"/>
                                        <p:tgtEl>
                                          <p:spTgt spid="733"/>
                                        </p:tgtEl>
                                        <p:attrNameLst>
                                          <p:attrName>style.visibility</p:attrName>
                                        </p:attrNameLst>
                                      </p:cBhvr>
                                      <p:to>
                                        <p:strVal val="visible"/>
                                      </p:to>
                                    </p:set>
                                    <p:animEffect filter="dissolve" transition="in">
                                      <p:cBhvr>
                                        <p:cTn id="12" dur="500"/>
                                        <p:tgtEl>
                                          <p:spTgt spid="733"/>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732" grpId="1"/>
      <p:bldP build="whole" bldLvl="1" animBg="1" rev="0" advAuto="0" spid="733" grpId="2"/>
    </p:bldLst>
  </p:timing>
</p:sld>
</file>

<file path=ppt/slides/slide19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737" name="pasted-movie.png" descr="pasted-movie.png"/>
          <p:cNvPicPr>
            <a:picLocks noChangeAspect="1"/>
          </p:cNvPicPr>
          <p:nvPr/>
        </p:nvPicPr>
        <p:blipFill>
          <a:blip r:embed="rId2">
            <a:extLst/>
          </a:blip>
          <a:stretch>
            <a:fillRect/>
          </a:stretch>
        </p:blipFill>
        <p:spPr>
          <a:xfrm>
            <a:off x="-201646" y="-1614737"/>
            <a:ext cx="24787292" cy="16589414"/>
          </a:xfrm>
          <a:prstGeom prst="rect">
            <a:avLst/>
          </a:prstGeom>
          <a:ln w="12700">
            <a:miter lim="400000"/>
          </a:ln>
        </p:spPr>
      </p:pic>
    </p:spTree>
  </p:cSld>
  <p:clrMapOvr>
    <a:masterClrMapping/>
  </p:clrMapOvr>
  <p:transition xmlns:p14="http://schemas.microsoft.com/office/powerpoint/2010/main" spd="med" advClick="1"/>
</p:sld>
</file>

<file path=ppt/slides/slide19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739" name="pasted-movie.png" descr="pasted-movie.png"/>
          <p:cNvPicPr>
            <a:picLocks noChangeAspect="1"/>
          </p:cNvPicPr>
          <p:nvPr/>
        </p:nvPicPr>
        <p:blipFill>
          <a:blip r:embed="rId2">
            <a:extLst/>
          </a:blip>
          <a:stretch>
            <a:fillRect/>
          </a:stretch>
        </p:blipFill>
        <p:spPr>
          <a:xfrm>
            <a:off x="2224278" y="0"/>
            <a:ext cx="19935443" cy="13716000"/>
          </a:xfrm>
          <a:prstGeom prst="rect">
            <a:avLst/>
          </a:prstGeom>
          <a:ln w="12700">
            <a:miter lim="400000"/>
          </a:ln>
        </p:spPr>
      </p:pic>
    </p:spTree>
  </p:cSld>
  <p:clrMapOvr>
    <a:masterClrMapping/>
  </p:clrMapOvr>
  <p:transition xmlns:p14="http://schemas.microsoft.com/office/powerpoint/2010/main" spd="med" advClick="1"/>
</p:sld>
</file>

<file path=ppt/slides/slide19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741" name="pasted-movie.png" descr="pasted-movie.png"/>
          <p:cNvPicPr>
            <a:picLocks noChangeAspect="1"/>
          </p:cNvPicPr>
          <p:nvPr/>
        </p:nvPicPr>
        <p:blipFill>
          <a:blip r:embed="rId2">
            <a:extLst/>
          </a:blip>
          <a:stretch>
            <a:fillRect/>
          </a:stretch>
        </p:blipFill>
        <p:spPr>
          <a:xfrm>
            <a:off x="1905000" y="0"/>
            <a:ext cx="20574000" cy="13716000"/>
          </a:xfrm>
          <a:prstGeom prst="rect">
            <a:avLst/>
          </a:prstGeom>
          <a:ln w="12700">
            <a:miter lim="400000"/>
          </a:ln>
        </p:spPr>
      </p:pic>
    </p:spTree>
  </p:cSld>
  <p:clrMapOvr>
    <a:masterClrMapping/>
  </p:clrMapOvr>
  <p:transition xmlns:p14="http://schemas.microsoft.com/office/powerpoint/2010/main" spd="med" advClick="1"/>
</p:sld>
</file>

<file path=ppt/slides/slide19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743" name="CleanShot 2024-02-06 at 19.58.21.png" descr="CleanShot 2024-02-06 at 19.58.21.png"/>
          <p:cNvPicPr>
            <a:picLocks noChangeAspect="1"/>
          </p:cNvPicPr>
          <p:nvPr/>
        </p:nvPicPr>
        <p:blipFill>
          <a:blip r:embed="rId2">
            <a:extLst/>
          </a:blip>
          <a:stretch>
            <a:fillRect/>
          </a:stretch>
        </p:blipFill>
        <p:spPr>
          <a:xfrm>
            <a:off x="2336800" y="158750"/>
            <a:ext cx="19710400" cy="13398500"/>
          </a:xfrm>
          <a:prstGeom prst="rect">
            <a:avLst/>
          </a:prstGeom>
          <a:ln w="12700">
            <a:miter lim="400000"/>
          </a:ln>
        </p:spPr>
      </p:pic>
      <p:sp>
        <p:nvSpPr>
          <p:cNvPr id="744" name="Oval"/>
          <p:cNvSpPr/>
          <p:nvPr/>
        </p:nvSpPr>
        <p:spPr>
          <a:xfrm>
            <a:off x="3211429" y="7587168"/>
            <a:ext cx="12263425" cy="6392456"/>
          </a:xfrm>
          <a:prstGeom prst="ellipse">
            <a:avLst/>
          </a:prstGeom>
          <a:ln w="88900">
            <a:solidFill>
              <a:schemeClr val="accent5"/>
            </a:solidFill>
            <a:miter lim="400000"/>
          </a:ln>
        </p:spPr>
        <p:txBody>
          <a:bodyPr lIns="50800" tIns="50800" rIns="50800" bIns="50800" anchor="ctr"/>
          <a:lstStyle/>
          <a:p>
            <a:pPr algn="ctr" defTabSz="825500">
              <a:lnSpc>
                <a:spcPct val="100000"/>
              </a:lnSpc>
              <a:spcBef>
                <a:spcPts val="0"/>
              </a:spcBef>
              <a:defRPr sz="3200">
                <a:solidFill>
                  <a:srgbClr val="000000"/>
                </a:solidFill>
                <a:latin typeface="Helvetica Neue Medium"/>
                <a:ea typeface="Helvetica Neue Medium"/>
                <a:cs typeface="Helvetica Neue Medium"/>
                <a:sym typeface="Helvetica Neue Medium"/>
              </a:defRPr>
            </a:pPr>
          </a:p>
        </p:txBody>
      </p:sp>
    </p:spTree>
  </p:cSld>
  <p:clrMapOvr>
    <a:masterClrMapping/>
  </p:clrMapOvr>
  <p:transition xmlns:p14="http://schemas.microsoft.com/office/powerpoint/2010/main" spd="med" advClick="1"/>
</p:sld>
</file>

<file path=ppt/slides/slide19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746" name="pasted-movie.png" descr="pasted-movie.png"/>
          <p:cNvPicPr>
            <a:picLocks noChangeAspect="1"/>
          </p:cNvPicPr>
          <p:nvPr/>
        </p:nvPicPr>
        <p:blipFill>
          <a:blip r:embed="rId2">
            <a:extLst/>
          </a:blip>
          <a:stretch>
            <a:fillRect/>
          </a:stretch>
        </p:blipFill>
        <p:spPr>
          <a:xfrm>
            <a:off x="1905000" y="0"/>
            <a:ext cx="20574000" cy="13716000"/>
          </a:xfrm>
          <a:prstGeom prst="rect">
            <a:avLst/>
          </a:prstGeom>
          <a:ln w="12700">
            <a:miter lim="400000"/>
          </a:ln>
        </p:spPr>
      </p:pic>
    </p:spTree>
  </p:cSld>
  <p:clrMapOvr>
    <a:masterClrMapping/>
  </p:clrMapOvr>
  <p:transition xmlns:p14="http://schemas.microsoft.com/office/powerpoint/2010/main" spd="med" advClick="1"/>
</p:sld>
</file>

<file path=ppt/slides/slide20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748" name="pasted-movie.png" descr="pasted-movie.png"/>
          <p:cNvPicPr>
            <a:picLocks noChangeAspect="1"/>
          </p:cNvPicPr>
          <p:nvPr/>
        </p:nvPicPr>
        <p:blipFill>
          <a:blip r:embed="rId2">
            <a:extLst/>
          </a:blip>
          <a:stretch>
            <a:fillRect/>
          </a:stretch>
        </p:blipFill>
        <p:spPr>
          <a:xfrm>
            <a:off x="4064000" y="2286000"/>
            <a:ext cx="16256000" cy="9144000"/>
          </a:xfrm>
          <a:prstGeom prst="rect">
            <a:avLst/>
          </a:prstGeom>
          <a:ln w="12700">
            <a:miter lim="400000"/>
          </a:ln>
        </p:spPr>
      </p:pic>
    </p:spTree>
  </p:cSld>
  <p:clrMapOvr>
    <a:masterClrMapping/>
  </p:clrMapOvr>
  <p:transition xmlns:p14="http://schemas.microsoft.com/office/powerpoint/2010/main" spd="med" advClick="1"/>
</p:sld>
</file>

<file path=ppt/slides/slide20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750" name="No one has to lose…"/>
          <p:cNvSpPr txBox="1"/>
          <p:nvPr/>
        </p:nvSpPr>
        <p:spPr>
          <a:xfrm>
            <a:off x="5232201" y="4784089"/>
            <a:ext cx="13919598" cy="414782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lgn="ctr">
              <a:defRPr b="1" sz="12000">
                <a:latin typeface="Helvetica"/>
                <a:ea typeface="Helvetica"/>
                <a:cs typeface="Helvetica"/>
                <a:sym typeface="Helvetica"/>
              </a:defRPr>
            </a:pPr>
            <a:r>
              <a:t>No one has to lose</a:t>
            </a:r>
          </a:p>
          <a:p>
            <a:pPr algn="ctr">
              <a:defRPr b="1" sz="12000">
                <a:latin typeface="Helvetica"/>
                <a:ea typeface="Helvetica"/>
                <a:cs typeface="Helvetica"/>
                <a:sym typeface="Helvetica"/>
              </a:defRPr>
            </a:pPr>
            <a:r>
              <a:t>Everybody can win</a:t>
            </a:r>
          </a:p>
        </p:txBody>
      </p:sp>
    </p:spTree>
  </p:cSld>
  <p:clrMapOvr>
    <a:masterClrMapping/>
  </p:clrMapOvr>
  <p:transition xmlns:p14="http://schemas.microsoft.com/office/powerpoint/2010/main" spd="med" advClick="1"/>
</p:sld>
</file>

<file path=ppt/slides/slide20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752" name="Data"/>
          <p:cNvSpPr txBox="1"/>
          <p:nvPr/>
        </p:nvSpPr>
        <p:spPr>
          <a:xfrm>
            <a:off x="10996421" y="783491"/>
            <a:ext cx="2391157" cy="1304030"/>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b="1" sz="8000"/>
            </a:lvl1pPr>
          </a:lstStyle>
          <a:p>
            <a:pPr/>
            <a:r>
              <a:t>Data</a:t>
            </a:r>
          </a:p>
        </p:txBody>
      </p:sp>
      <p:sp>
        <p:nvSpPr>
          <p:cNvPr id="753" name="Facilities"/>
          <p:cNvSpPr txBox="1"/>
          <p:nvPr/>
        </p:nvSpPr>
        <p:spPr>
          <a:xfrm>
            <a:off x="9982961" y="9338817"/>
            <a:ext cx="4418077" cy="1304030"/>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b="1" sz="8000"/>
            </a:lvl1pPr>
          </a:lstStyle>
          <a:p>
            <a:pPr/>
            <a:r>
              <a:t>Facilities</a:t>
            </a:r>
          </a:p>
        </p:txBody>
      </p:sp>
      <p:sp>
        <p:nvSpPr>
          <p:cNvPr id="754" name="Expertise"/>
          <p:cNvSpPr txBox="1"/>
          <p:nvPr/>
        </p:nvSpPr>
        <p:spPr>
          <a:xfrm>
            <a:off x="9859009" y="2922322"/>
            <a:ext cx="4665981" cy="1304030"/>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b="1" sz="8000"/>
            </a:lvl1pPr>
          </a:lstStyle>
          <a:p>
            <a:pPr/>
            <a:r>
              <a:t>Expertise</a:t>
            </a:r>
          </a:p>
        </p:txBody>
      </p:sp>
      <p:sp>
        <p:nvSpPr>
          <p:cNvPr id="755" name="Whatever"/>
          <p:cNvSpPr txBox="1"/>
          <p:nvPr/>
        </p:nvSpPr>
        <p:spPr>
          <a:xfrm>
            <a:off x="9838689" y="11477649"/>
            <a:ext cx="4706621" cy="1304029"/>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b="1" sz="8000"/>
            </a:lvl1pPr>
          </a:lstStyle>
          <a:p>
            <a:pPr/>
            <a:r>
              <a:t>Whatever</a:t>
            </a:r>
          </a:p>
        </p:txBody>
      </p:sp>
      <p:sp>
        <p:nvSpPr>
          <p:cNvPr id="756" name="Collections"/>
          <p:cNvSpPr txBox="1"/>
          <p:nvPr/>
        </p:nvSpPr>
        <p:spPr>
          <a:xfrm>
            <a:off x="9408414" y="5061154"/>
            <a:ext cx="5567173" cy="1304030"/>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b="1" sz="8000"/>
            </a:lvl1pPr>
          </a:lstStyle>
          <a:p>
            <a:pPr/>
            <a:r>
              <a:t>Collections</a:t>
            </a:r>
          </a:p>
        </p:txBody>
      </p:sp>
      <p:sp>
        <p:nvSpPr>
          <p:cNvPr id="757" name="Services"/>
          <p:cNvSpPr txBox="1"/>
          <p:nvPr/>
        </p:nvSpPr>
        <p:spPr>
          <a:xfrm>
            <a:off x="10064750" y="7199986"/>
            <a:ext cx="4254500" cy="1304030"/>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b="1" sz="8000"/>
            </a:lvl1pPr>
          </a:lstStyle>
          <a:p>
            <a:pPr/>
            <a:r>
              <a:t>Services</a:t>
            </a:r>
          </a:p>
        </p:txBody>
      </p:sp>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0" presetID="1" grpId="1" fill="hold">
                                  <p:stCondLst>
                                    <p:cond delay="0"/>
                                  </p:stCondLst>
                                  <p:iterate type="el" backwards="0">
                                    <p:tmAbs val="0"/>
                                  </p:iterate>
                                  <p:childTnLst>
                                    <p:set>
                                      <p:cBhvr>
                                        <p:cTn id="6" fill="hold"/>
                                        <p:tgtEl>
                                          <p:spTgt spid="75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Class="entr" nodeType="clickEffect" presetSubtype="0" presetID="1" grpId="2" fill="hold">
                                  <p:stCondLst>
                                    <p:cond delay="0"/>
                                  </p:stCondLst>
                                  <p:iterate type="el" backwards="0">
                                    <p:tmAbs val="0"/>
                                  </p:iterate>
                                  <p:childTnLst>
                                    <p:set>
                                      <p:cBhvr>
                                        <p:cTn id="10" fill="hold"/>
                                        <p:tgtEl>
                                          <p:spTgt spid="75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Class="entr" nodeType="clickEffect" presetSubtype="0" presetID="1" grpId="3" fill="hold">
                                  <p:stCondLst>
                                    <p:cond delay="0"/>
                                  </p:stCondLst>
                                  <p:iterate type="el" backwards="0">
                                    <p:tmAbs val="0"/>
                                  </p:iterate>
                                  <p:childTnLst>
                                    <p:set>
                                      <p:cBhvr>
                                        <p:cTn id="14" fill="hold"/>
                                        <p:tgtEl>
                                          <p:spTgt spid="75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Class="entr" nodeType="clickEffect" presetSubtype="0" presetID="1" grpId="4" fill="hold">
                                  <p:stCondLst>
                                    <p:cond delay="0"/>
                                  </p:stCondLst>
                                  <p:iterate type="el" backwards="0">
                                    <p:tmAbs val="0"/>
                                  </p:iterate>
                                  <p:childTnLst>
                                    <p:set>
                                      <p:cBhvr>
                                        <p:cTn id="18" fill="hold"/>
                                        <p:tgtEl>
                                          <p:spTgt spid="75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Class="entr" nodeType="clickEffect" presetSubtype="0" presetID="1" grpId="5" fill="hold">
                                  <p:stCondLst>
                                    <p:cond delay="0"/>
                                  </p:stCondLst>
                                  <p:iterate type="el" backwards="0">
                                    <p:tmAbs val="0"/>
                                  </p:iterate>
                                  <p:childTnLst>
                                    <p:set>
                                      <p:cBhvr>
                                        <p:cTn id="22" fill="hold"/>
                                        <p:tgtEl>
                                          <p:spTgt spid="753"/>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Class="entr" nodeType="clickEffect" presetSubtype="0" presetID="1" grpId="6" fill="hold">
                                  <p:stCondLst>
                                    <p:cond delay="0"/>
                                  </p:stCondLst>
                                  <p:iterate type="el" backwards="0">
                                    <p:tmAbs val="0"/>
                                  </p:iterate>
                                  <p:childTnLst>
                                    <p:set>
                                      <p:cBhvr>
                                        <p:cTn id="26" fill="hold"/>
                                        <p:tgtEl>
                                          <p:spTgt spid="755"/>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752" grpId="1"/>
      <p:bldP build="whole" bldLvl="1" animBg="1" rev="0" advAuto="0" spid="754" grpId="2"/>
      <p:bldP build="whole" bldLvl="1" animBg="1" rev="0" advAuto="0" spid="757" grpId="4"/>
      <p:bldP build="whole" bldLvl="1" animBg="1" rev="0" advAuto="0" spid="756" grpId="3"/>
      <p:bldP build="whole" bldLvl="1" animBg="1" rev="0" advAuto="0" spid="753" grpId="5"/>
      <p:bldP build="whole" bldLvl="1" animBg="1" rev="0" advAuto="0" spid="755" grpId="6"/>
    </p:bldLst>
  </p:timing>
</p:sld>
</file>

<file path=ppt/slides/slide20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759" name="Dan - Punk Shirt.jpeg" descr="Dan - Punk Shirt.jpeg"/>
          <p:cNvPicPr>
            <a:picLocks noChangeAspect="1"/>
          </p:cNvPicPr>
          <p:nvPr/>
        </p:nvPicPr>
        <p:blipFill>
          <a:blip r:embed="rId2">
            <a:extLst/>
          </a:blip>
          <a:stretch>
            <a:fillRect/>
          </a:stretch>
        </p:blipFill>
        <p:spPr>
          <a:xfrm>
            <a:off x="6674170" y="-1"/>
            <a:ext cx="11035659" cy="13716001"/>
          </a:xfrm>
          <a:prstGeom prst="rect">
            <a:avLst/>
          </a:prstGeom>
          <a:ln w="12700">
            <a:miter lim="400000"/>
          </a:ln>
        </p:spPr>
      </p:pic>
    </p:spTree>
  </p:cSld>
  <p:clrMapOvr>
    <a:masterClrMapping/>
  </p:clrMapOvr>
  <p:transition xmlns:p14="http://schemas.microsoft.com/office/powerpoint/2010/main" spd="med" advClick="1"/>
</p:sld>
</file>

<file path=ppt/slides/slide20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761" name="pasted-movie.png" descr="pasted-movie.png"/>
          <p:cNvPicPr>
            <a:picLocks noChangeAspect="1"/>
          </p:cNvPicPr>
          <p:nvPr/>
        </p:nvPicPr>
        <p:blipFill>
          <a:blip r:embed="rId2">
            <a:extLst/>
          </a:blip>
          <a:stretch>
            <a:fillRect/>
          </a:stretch>
        </p:blipFill>
        <p:spPr>
          <a:xfrm>
            <a:off x="1906005" y="0"/>
            <a:ext cx="20571989" cy="13716000"/>
          </a:xfrm>
          <a:prstGeom prst="rect">
            <a:avLst/>
          </a:prstGeom>
          <a:ln w="12700">
            <a:miter lim="400000"/>
          </a:ln>
        </p:spPr>
      </p:pic>
      <p:pic>
        <p:nvPicPr>
          <p:cNvPr id="762" name="Layer.tiff" descr="Layer.tiff"/>
          <p:cNvPicPr>
            <a:picLocks noChangeAspect="1"/>
          </p:cNvPicPr>
          <p:nvPr/>
        </p:nvPicPr>
        <p:blipFill>
          <a:blip r:embed="rId3">
            <a:extLst/>
          </a:blip>
          <a:stretch>
            <a:fillRect/>
          </a:stretch>
        </p:blipFill>
        <p:spPr>
          <a:xfrm>
            <a:off x="10577366" y="2110890"/>
            <a:ext cx="4747697" cy="4732907"/>
          </a:xfrm>
          <a:prstGeom prst="rect">
            <a:avLst/>
          </a:prstGeom>
          <a:ln w="12700">
            <a:miter lim="400000"/>
          </a:ln>
        </p:spPr>
      </p:pic>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0" presetID="1" grpId="1" fill="hold">
                                  <p:stCondLst>
                                    <p:cond delay="0"/>
                                  </p:stCondLst>
                                  <p:iterate type="el" backwards="0">
                                    <p:tmAbs val="0"/>
                                  </p:iterate>
                                  <p:childTnLst>
                                    <p:set>
                                      <p:cBhvr>
                                        <p:cTn id="6" fill="hold"/>
                                        <p:tgtEl>
                                          <p:spTgt spid="762"/>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762" grpId="1"/>
    </p:bldLst>
  </p:timing>
</p:sld>
</file>

<file path=ppt/slides/slide20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764" name="Layer.tiff" descr="Layer.tiff"/>
          <p:cNvPicPr>
            <a:picLocks noChangeAspect="1"/>
          </p:cNvPicPr>
          <p:nvPr/>
        </p:nvPicPr>
        <p:blipFill>
          <a:blip r:embed="rId2">
            <a:extLst/>
          </a:blip>
          <a:stretch>
            <a:fillRect/>
          </a:stretch>
        </p:blipFill>
        <p:spPr>
          <a:xfrm>
            <a:off x="4711700" y="844550"/>
            <a:ext cx="14960600" cy="12026900"/>
          </a:xfrm>
          <a:prstGeom prst="rect">
            <a:avLst/>
          </a:prstGeom>
          <a:ln w="12700">
            <a:miter lim="400000"/>
          </a:ln>
        </p:spPr>
      </p:pic>
    </p:spTree>
  </p:cSld>
  <p:clrMapOvr>
    <a:masterClrMapping/>
  </p:clrMapOvr>
  <p:transition xmlns:p14="http://schemas.microsoft.com/office/powerpoint/2010/main" spd="med" advClick="1"/>
</p:sld>
</file>

<file path=ppt/slides/slide20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766" name="KNOWLEDGE.tiff" descr="KNOWLEDGE.tiff"/>
          <p:cNvPicPr>
            <a:picLocks noChangeAspect="1"/>
          </p:cNvPicPr>
          <p:nvPr/>
        </p:nvPicPr>
        <p:blipFill>
          <a:blip r:embed="rId2">
            <a:extLst/>
          </a:blip>
          <a:stretch>
            <a:fillRect/>
          </a:stretch>
        </p:blipFill>
        <p:spPr>
          <a:xfrm>
            <a:off x="0" y="18288"/>
            <a:ext cx="24384000" cy="13679424"/>
          </a:xfrm>
          <a:prstGeom prst="rect">
            <a:avLst/>
          </a:prstGeom>
          <a:ln w="12700">
            <a:miter lim="400000"/>
          </a:ln>
        </p:spPr>
      </p:pic>
    </p:spTree>
  </p:cSld>
  <p:clrMapOvr>
    <a:masterClrMapping/>
  </p:clrMapOvr>
  <p:transition xmlns:p14="http://schemas.microsoft.com/office/powerpoint/2010/main" spd="med" advClick="1"/>
</p:sld>
</file>

<file path=ppt/slides/slide20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768" name="CleanShot 2024-02-07 at 10.15.02.png" descr="CleanShot 2024-02-07 at 10.15.02.png"/>
          <p:cNvPicPr>
            <a:picLocks noChangeAspect="1"/>
          </p:cNvPicPr>
          <p:nvPr/>
        </p:nvPicPr>
        <p:blipFill>
          <a:blip r:embed="rId2">
            <a:extLst/>
          </a:blip>
          <a:stretch>
            <a:fillRect/>
          </a:stretch>
        </p:blipFill>
        <p:spPr>
          <a:xfrm>
            <a:off x="4626" y="0"/>
            <a:ext cx="24374749" cy="13716000"/>
          </a:xfrm>
          <a:prstGeom prst="rect">
            <a:avLst/>
          </a:prstGeom>
          <a:ln w="12700">
            <a:miter lim="400000"/>
          </a:ln>
        </p:spPr>
      </p:pic>
    </p:spTree>
  </p:cSld>
  <p:clrMapOvr>
    <a:masterClrMapping/>
  </p:clrMapOvr>
  <p:transition xmlns:p14="http://schemas.microsoft.com/office/powerpoint/2010/main" spd="med" advClick="1"/>
</p:sld>
</file>

<file path=ppt/theme/theme1.xml><?xml version="1.0" encoding="utf-8"?>
<a:theme xmlns:a="http://schemas.openxmlformats.org/drawingml/2006/main" xmlns:r="http://schemas.openxmlformats.org/officeDocument/2006/relationships" name="32_DynamicDark">
  <a:themeElements>
    <a:clrScheme name="32_DynamicDark">
      <a:dk1>
        <a:srgbClr val="BE00FF"/>
      </a:dk1>
      <a:lt1>
        <a:srgbClr val="FFFFFF"/>
      </a:lt1>
      <a:dk2>
        <a:srgbClr val="434343"/>
      </a:dk2>
      <a:lt2>
        <a:srgbClr val="A9A9A9"/>
      </a:lt2>
      <a:accent1>
        <a:srgbClr val="0076BA"/>
      </a:accent1>
      <a:accent2>
        <a:srgbClr val="05A89D"/>
      </a:accent2>
      <a:accent3>
        <a:srgbClr val="1DB100"/>
      </a:accent3>
      <a:accent4>
        <a:srgbClr val="F9B900"/>
      </a:accent4>
      <a:accent5>
        <a:srgbClr val="EE220D"/>
      </a:accent5>
      <a:accent6>
        <a:srgbClr val="CB297B"/>
      </a:accent6>
      <a:hlink>
        <a:srgbClr val="0000FF"/>
      </a:hlink>
      <a:folHlink>
        <a:srgbClr val="FF00FF"/>
      </a:folHlink>
    </a:clrScheme>
    <a:fontScheme name="32_DynamicDark">
      <a:majorFont>
        <a:latin typeface="Helvetica Neue"/>
        <a:ea typeface="Helvetica Neue"/>
        <a:cs typeface="Helvetica Neue"/>
      </a:majorFont>
      <a:minorFont>
        <a:latin typeface="Helvetica Neue"/>
        <a:ea typeface="Helvetica Neue"/>
        <a:cs typeface="Helvetica Neue"/>
      </a:minorFont>
    </a:fontScheme>
    <a:fmtScheme name="32_DynamicDark">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ctr" defTabSz="825500" rtl="0" fontAlgn="auto" latinLnBrk="0" hangingPunct="0">
          <a:lnSpc>
            <a:spcPct val="100000"/>
          </a:lnSpc>
          <a:spcBef>
            <a:spcPts val="0"/>
          </a:spcBef>
          <a:spcAft>
            <a:spcPts val="0"/>
          </a:spcAft>
          <a:buClrTx/>
          <a:buSzTx/>
          <a:buFontTx/>
          <a:buNone/>
          <a:tabLst/>
          <a:defRPr b="0" baseline="0" cap="none" i="0" spc="0" strike="noStrike" sz="3200" u="none" kumimoji="0" normalizeH="0">
            <a:ln>
              <a:noFill/>
            </a:ln>
            <a:solidFill>
              <a:srgbClr val="000000"/>
            </a:solidFill>
            <a:effectLst/>
            <a:uFillTx/>
            <a:latin typeface="Helvetica Neue Medium"/>
            <a:ea typeface="Helvetica Neue Medium"/>
            <a:cs typeface="Helvetica Neue Medium"/>
            <a:sym typeface="Helvetica Neue Medium"/>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 cap="flat">
          <a:solidFill>
            <a:srgbClr val="FFFFFF"/>
          </a:solidFill>
          <a:prstDash val="solid"/>
          <a:miter lim="400000"/>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l" defTabSz="2438338" rtl="0" fontAlgn="auto" latinLnBrk="0" hangingPunct="0">
          <a:lnSpc>
            <a:spcPct val="90000"/>
          </a:lnSpc>
          <a:spcBef>
            <a:spcPts val="4500"/>
          </a:spcBef>
          <a:spcAft>
            <a:spcPts val="0"/>
          </a:spcAft>
          <a:buClrTx/>
          <a:buSzTx/>
          <a:buFontTx/>
          <a:buNone/>
          <a:tabLst/>
          <a:defRPr b="0" baseline="0" cap="none" i="0" spc="0" strike="noStrike" sz="4800" u="none" kumimoji="0" normalizeH="0">
            <a:ln>
              <a:noFill/>
            </a:ln>
            <a:solidFill>
              <a:srgbClr val="FFFFFF"/>
            </a:solidFill>
            <a:effectLst/>
            <a:uFillTx/>
            <a:latin typeface="+mn-lt"/>
            <a:ea typeface="+mn-ea"/>
            <a:cs typeface="+mn-cs"/>
            <a:sym typeface="Helvetica Neue"/>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ppt/theme/theme2.xml><?xml version="1.0" encoding="utf-8"?>
<a:theme xmlns:a="http://schemas.openxmlformats.org/drawingml/2006/main" xmlns:r="http://schemas.openxmlformats.org/officeDocument/2006/relationships" name="32_DynamicDark">
  <a:themeElements>
    <a:clrScheme name="32_DynamicDark">
      <a:dk1>
        <a:srgbClr val="000000"/>
      </a:dk1>
      <a:lt1>
        <a:srgbClr val="FFFFFF"/>
      </a:lt1>
      <a:dk2>
        <a:srgbClr val="434343"/>
      </a:dk2>
      <a:lt2>
        <a:srgbClr val="A9A9A9"/>
      </a:lt2>
      <a:accent1>
        <a:srgbClr val="0076BA"/>
      </a:accent1>
      <a:accent2>
        <a:srgbClr val="05A89D"/>
      </a:accent2>
      <a:accent3>
        <a:srgbClr val="1DB100"/>
      </a:accent3>
      <a:accent4>
        <a:srgbClr val="F9B900"/>
      </a:accent4>
      <a:accent5>
        <a:srgbClr val="EE220D"/>
      </a:accent5>
      <a:accent6>
        <a:srgbClr val="CB297B"/>
      </a:accent6>
      <a:hlink>
        <a:srgbClr val="0000FF"/>
      </a:hlink>
      <a:folHlink>
        <a:srgbClr val="FF00FF"/>
      </a:folHlink>
    </a:clrScheme>
    <a:fontScheme name="32_DynamicDark">
      <a:majorFont>
        <a:latin typeface="Helvetica Neue"/>
        <a:ea typeface="Helvetica Neue"/>
        <a:cs typeface="Helvetica Neue"/>
      </a:majorFont>
      <a:minorFont>
        <a:latin typeface="Helvetica Neue"/>
        <a:ea typeface="Helvetica Neue"/>
        <a:cs typeface="Helvetica Neue"/>
      </a:minorFont>
    </a:fontScheme>
    <a:fmtScheme name="32_DynamicDark">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ctr" defTabSz="825500" rtl="0" fontAlgn="auto" latinLnBrk="0" hangingPunct="0">
          <a:lnSpc>
            <a:spcPct val="100000"/>
          </a:lnSpc>
          <a:spcBef>
            <a:spcPts val="0"/>
          </a:spcBef>
          <a:spcAft>
            <a:spcPts val="0"/>
          </a:spcAft>
          <a:buClrTx/>
          <a:buSzTx/>
          <a:buFontTx/>
          <a:buNone/>
          <a:tabLst/>
          <a:defRPr b="0" baseline="0" cap="none" i="0" spc="0" strike="noStrike" sz="3200" u="none" kumimoji="0" normalizeH="0">
            <a:ln>
              <a:noFill/>
            </a:ln>
            <a:solidFill>
              <a:srgbClr val="000000"/>
            </a:solidFill>
            <a:effectLst/>
            <a:uFillTx/>
            <a:latin typeface="Helvetica Neue Medium"/>
            <a:ea typeface="Helvetica Neue Medium"/>
            <a:cs typeface="Helvetica Neue Medium"/>
            <a:sym typeface="Helvetica Neue Medium"/>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 cap="flat">
          <a:solidFill>
            <a:srgbClr val="FFFFFF"/>
          </a:solidFill>
          <a:prstDash val="solid"/>
          <a:miter lim="400000"/>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l" defTabSz="2438338" rtl="0" fontAlgn="auto" latinLnBrk="0" hangingPunct="0">
          <a:lnSpc>
            <a:spcPct val="90000"/>
          </a:lnSpc>
          <a:spcBef>
            <a:spcPts val="4500"/>
          </a:spcBef>
          <a:spcAft>
            <a:spcPts val="0"/>
          </a:spcAft>
          <a:buClrTx/>
          <a:buSzTx/>
          <a:buFontTx/>
          <a:buNone/>
          <a:tabLst/>
          <a:defRPr b="0" baseline="0" cap="none" i="0" spc="0" strike="noStrike" sz="4800" u="none" kumimoji="0" normalizeH="0">
            <a:ln>
              <a:noFill/>
            </a:ln>
            <a:solidFill>
              <a:srgbClr val="FFFFFF"/>
            </a:solidFill>
            <a:effectLst/>
            <a:uFillTx/>
            <a:latin typeface="+mn-lt"/>
            <a:ea typeface="+mn-ea"/>
            <a:cs typeface="+mn-cs"/>
            <a:sym typeface="Helvetica Neue"/>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docProps/app.xml><?xml version="1.0" encoding="utf-8"?>
<Properties xmlns="http://schemas.openxmlformats.org/officeDocument/2006/extended-properties" xmlns:vt="http://schemas.openxmlformats.org/officeDocument/2006/docPropsVTypes"/>
</file>

<file path=docProps/core.xml><?xml version="1.0" encoding="utf-8"?>
<cp:coreProperties xmlns:cp="http://schemas.openxmlformats.org/package/2006/metadata/core-properties" xmlns:dc="http://purl.org/dc/elements/1.1/" xmlns:dcterms="http://purl.org/dc/terms/" xmlns:xsi="http://www.w3.org/2001/XMLSchema-instance"/>
</file>